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Земля и власть — ключевые темы урока
</a:t>
            </a:r>
            <a:endParaRPr lang="en-US" sz="243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формирует власть, экономику и культуру обществ на протяжении истории школы.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– основа развития и власти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определяет границы государств, обогащает правителей и вызывает конфликты. Контроль над ней влиял на строение древних цивилизаций и возникновение новых народов.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плодородие Нила и могущество фараонов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контролировали огромные земли вдоль Нила, где возникали важные города. Плодородные берега обеспечивали богатство и власть правителей.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императорский контроль и бюрократия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управляли миллионами гектаров земли через сеть чиновников, что позволяло поддерживать централизованную власть и стабильность империи.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земля патрициев и политическая элита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земельные владения патрициев создали основу для их политического влияния, формируя сенат и управленческие структуры государства.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контроль над землёй в древних цивилизациях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земли: войны, браки, соглашения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расширяли свои территории с помощью завоеваний и династических браков, усиливая своё влияние. Пример — Александр Македонский, значительно увеличивший земли после походов.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распад династий часто сопровождались борьбой за пограничные области. Политические союзы изменяли карту Европы и Азии, укрепляя владения государств.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аристократия: происхождение и наследие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(XI–XV века)
</a:t>
            </a:r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— зависимые крестьяне у феодалов, которые владели землями и поместьями, обеспечивая свое могущество.
</a:t>
            </a:r>
            <a:endParaRPr lang="en-US" sz="1114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земли по наследству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наследования земель сохраняла власть аристократии, укрепляя её позиции на протяжении веков.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местной элиты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семьи управляли экономикой и политикой регионов, поддерживая зависимость крестьян от землевладельцев.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стабильность и конфликты
</a:t>
            </a:r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стала основой социальной структуры, но приводила и к междоусобицам и борьбе за наследственные права.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отношения и реформы в Российской империи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зависимость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были привязаны к земле помещиков и не имели права её покидать. Это ограничивало свободу и развитие сельского хозяйства.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освободила крестьян, но многие не могли выкупить землю. Свободное землевладение начало развиваться лишь во второй половине XIX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коренного изменения землевладения в России, ставший поворотным моментом для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России, академические источники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привела к конфискации имений и передаче земли крестьянам, радикально изменив социально-экономическую структуру.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 колонии накануне Первой мировой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основными колониальными державами были Великобритания и Франция с крупнейшими заморскими владениями.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территории обеспечивали экономическое и политическое влияние европейских империй в мире.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2023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земли для государства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является источником налоговых поступлений и основой сельскохозяйственного производства, что стимулирует развитие экономики.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служит базой для строительства инфраструктуры: дорог, городов и предприятий, поддерживая рост хозяйства.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регионы производят продукты питания и сырьё, создавая материальное богатство государства и благосостояние населения.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районы с богатыми земельными ресурсами - ключевые центры политической и культурной силы государств.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Европа: земля как залог власти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строилась на зависимости крестьян от землевладельцев, которые были обязаны защищать своих вассалов.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передавалась в обмен на военную службу, что связывало воинов и господ взаимообязанностями и укрепляло власть королей.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опиралась на контроль земель и распределение феодов для поддержания стабильности и порядка в стране.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Колониализм: борьба за новые земли и ресурсы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империи и колониальные захваты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Испания, Португалия, Англия и Франция активно захватывали территории в Африке, Америке и Азии. Эти государства искали новые источники сырья и расширяли политическое влияние за счёт колоний.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войны и перераспределение богатств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обладание колониями велись многочисленные войны и заключались договоры, меняющие владельцев земель. Эти события приводили к перераспределению ресурсов и укрепляли позиции европейских держав на мировой арене.
</a:t>
            </a:r>
            <a:endParaRPr lang="en-US" sz="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эпоха: государство — главный землевладелец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1917 года земля в СССР была национализирована, создавались колхозы и совхозы, что привело к централизованному контролю над землепользованием.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укрупнению хозяйств и внедрению механизации, повышая урожайность, но уменьшили роль индивидуального землевладения в сельском хозяйстве.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33215"/>
            <a:ext cx="5139684" cy="169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землевладения в современных странах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собственности на землю в разных странах и их влияние на использование территорий.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доминируют различные формы собственности, что влияет на правила использования и управления землями.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земельные кадастры и исследования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Геополитика: споры и конфликты из-за земли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Контроль над территориями нередко вызывает споры, как в случае с Крымом, где Россия и Украина не пришли к согласию после 2014 года. Исторические и этнические факторы усиливают напряжённость.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Долгие конфликты между Израилем и Палестиной, а также провозглашение независимости Косово стали причиной нестабильности в регионах, где земля имеет стратегическое и культурное значение.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Право на землю обеспечивает доступ к жилью и средствам к существованию, что является основой социального благополучия и стабильности.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Отсутствие земельных прав ведёт к бедности и социальной изоляции, усугубляя экономическое неравенство между различными группами.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Международные организации, включая ООН, поддерживают уязвимые сообщества, особенно коренные народы и мелких фермеров, защищая их права на землю.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Обеспечение земельных прав способствует улучшению продовольственной безопасности и устойчивому развитию в глобальном масштабе.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права человека в современном обществе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развитие: контроль и использование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Градостроители осваивают новые участки, превращая поля и леса в жилые массивы и коммерческие зоны, стимулируя рост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Решения по распределению городской земли принимаются местными властями, что влияет на инфраструктуру и качество жизни жителей.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Часто остро ощущается нехватка зелёных зон и общественных пространств, что создаёт вызовы для экологической и социальной устойчивости городов.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землевладение и производство продуктов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свыше 70% продовольствия производится на частных и фермерских землях. Это показывает роль частных хозяйств в обеспечении населения качественной пищей.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сельском хозяйстве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оросительных систем и удобрений способствует увеличению урожайности и сохранению плодородия почв, обеспечивая устойчивое развитие агросектора.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значение земли в современном производстве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защита земли — задачи и решения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 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инициативы направлены на восстановление лесов, борьбу с опустыниванием и создание заповедников, что способствует сохранению земель для будущих поколений.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экологии и их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Насущные проблемы экологии включают эрозию почв, вырубку лесов и загрязнение земли химикатами. Эти процессы снижают продуктивность земель и нарушают природный баланс.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вызовы в управлении землёй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
</a:t>
            </a:r>
            <a:endParaRPr lang="en-US" sz="1016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изменение климата усугубляют нехватку плодородных земель, создавая напряжённость в использовании природных ресурсов.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Исследуются методы рационального землепользования и внедряются зелёные технологии для поддержания экологического баланса и продовольственной безопасности.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решений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владеет успешным сочетанием экономических, социальных и природоохранных интересов для устойчивого развития общества и сохранения земных ресурсов.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земли в истории и будущем человеческого общества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землёй всегда оказывала влияние на развитие государств, экономики и социальную структуру. Решение современных проблем землепользования важно для устойчивого и гармоничного будущего всех поколений.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2026-05-10T13:50:13Z</dcterms:created>
  <dcterms:modified xsi:type="dcterms:W3CDTF">2026-05-10T13:50:13Z</dcterms:modified>
</cp:coreProperties>
</file>