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и окружающая среда вместе создают уникальный образ каждого живого существа.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генотип и среда — формирование признаков организма
</a:t>
            </a:r>
            <a:endParaRPr lang="en-US" sz="260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изучения наследственности и внешних воздействий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наследственности и среды осознано благодаря открытиям Менделя и Моргана. Сегодня эти знания помогают понять индивидуальные отличия и улучшить медицину и образование.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понятия: генотип и фенотип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содержит все наследственные инструкции, зашифрованные в ДНК каждого организма, передаваемые от родителей потомству.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— комплекс внешних и внутренних признаков: от цвета глаз до физиологических показателей и поведения, формируемых под воздействием генотипа и среды.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примеры — цвет глаз, группа крови, рост и интеллект — демонстрируют взаимодействие наследственности и окружающей среды в формировании фенотипа.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среды, влияющие на организм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 включают взаимодействия с другими организмами: конкуренцию, паразитизм и взаимовыгодное сожительство.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условия охватывают климатические показатели: температуру, влажность, освещённость, а также состав воды и почвы.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влияния особенно заметны у человека: уровень образования, семейная обстановка и культурные традиции изменяют развитие признаков.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факторы вместе взаимодействуют с генотипом, формируя конечный фенотип живого 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600" y="988531"/>
            <a:ext cx="4742400" cy="18802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2991433"/>
            <a:ext cx="4742400" cy="18802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наследственных болезней и среды на их проявление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211200"/>
            <a:ext cx="3482400" cy="14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Муковисцидоз: важность медицинской поддержки и условий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Муковисцидоз развивается из-за генетических мутаций, но качество жизни пациента сильно зависит от диеты, медицинского ухода и состояния окружающей среды.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3214101"/>
            <a:ext cx="3482400" cy="14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Серповидноклеточная анемия: сочетание генетики и внешних факторов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Тяжесть течения заболевания увеличивается при инфекциях, обезвоживании и недостаточном медицинском обслуживании, что подчёркивает роль среды в симптоматике.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генотипа и среды на интеллект: данные близнецовых исследований
</a:t>
            </a:r>
            <a:endParaRPr lang="en-US" sz="2106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 корреляции показывают высокую роль наследственности, но среда значительно влияет при раздельном воспитании.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факторы сильнее, но внешние условия способны снижать интеллектуальное сходство близнецов.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психологического института, 2020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519" y="1845400"/>
            <a:ext cx="170363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7025" y="1845400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96900" y="1863430"/>
            <a:ext cx="198300" cy="15864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Грегора Менделя: наследование и средовые влияния
</a:t>
            </a:r>
            <a:endParaRPr lang="en-US" sz="2261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7355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и наследование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установил закономерности передачи признаков, определённых генотипом, независимо от окружающей среды.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85225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влияет на рост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роста и массы гороха варьировали в зависимости от освещения, температуры и состава почвы.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89690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факторов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показали сложное взаимодействие генетических и экологических факторов в формировании признаков.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027081"/>
            <a:ext cx="4873500" cy="13617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фенотипа близнецов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корреляции признаков у монозиготных и дизиготных близнецов с учётом средовых различий.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играет ключевую роль, однако средовые факторы могут существенно изменять выраженность признаков.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Метанализ исследований близнецов, 2019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Пластичность фенотипа как адаптивный механизм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Пластичность — способность признаков изменяться в ответ на изменения внешних условий, обеспечивая адаптацию к переменам среды.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масса человека изменяются в зависимости от рациона, физической активности и общего образа жизни, демонстрируя фенотипическую гибкость.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пластичность помогает видам выживать в условиях экологической нестабильности и экстремальных факторов.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Эпигенетика: взаимодействие генов и окружающей среды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однояйцевых близнецов с возрастом накапливаются различия эпигенома под влиянием диеты, стресса и загрязнения, что влияет на здоровье и фенотип.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Эпигенетические изменения, такие как метилирование ДНК и модификация гистонов, регулируют активность генов без изменения самой последовательности.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генетики и среды на спортивные достижения
</a:t>
            </a:r>
            <a:endParaRPr lang="en-US" sz="2398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определяет особенности мышечных волокон, влияя на силу и скорость, но эти данные лишь базис для дальнейших улучшений через тренировки и питание.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физические качества, такие как выносливость и быстрота, требуют специализированных тренировочных программ, которые активируют генетический потенциал спортсмена.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ДНК у элитных легкоатлетов выявляет гены, связанные с успехом, однако без надлежащих условий и подготовки эти маркеры не реализуются полностью.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 социальные условия, качество спортивного питания и психологическая поддержка тренеров играют ключевую роль в достижении высоких результатов.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524026"/>
            <a:ext cx="8625000" cy="14713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Данные: влияние среды на физическое развитие у детей
</a:t>
            </a:r>
            <a:endParaRPr lang="en-US" sz="236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физических параметров детей с однородным генотипом, проживающих в разных условиях среды — от благоприятных до ограниченных по ресурсам.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питания и медицинская поддержка значительно влияют на проявление генетического потенциала роста и физического развития у детей.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отчёты по здоровью детей, 2023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фенилкетонурия и возможности диетотерапии
</a:t>
            </a:r>
            <a:endParaRPr lang="en-US" sz="2367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Фенилкетонурия проявляется у детей с определённой мутацией, приводя к нарушению обмена фенилаланина и потенциальной умственной отсталости без лечения.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 с ограничением фенилаланина позволяет сохранить когнитивные функции и развиваться наравне со сверстниками, предотвращая тяжёлые последствия болезни.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программы ранней диагностики и индивидуальный контроль диеты обеспечивают детям с ФКУ качество жизни и интеграцию в общество.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Реализация генетической информации в фенотип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генотипа к признакам через биохимические и внешние факторы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среды и урожайность сельскохозяйственных растений
</a:t>
            </a:r>
            <a:endParaRPr lang="en-US" sz="2147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предпосылки урожайности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определяет потенциал урожайности культур, заложенный в сортах, который ограничивается врожденными особенностями растений и их наследственностью.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агроклиматических факторов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Фактический урожай зависит от условий среды — температуры, освещения, влажности и удобрений, что может изменять продуктивность растений до 40% в разных регионах.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Изменяемость окраски шерсти: реакция на смену сезонов
</a:t>
            </a:r>
            <a:endParaRPr lang="en-US" sz="2214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Световой день и средняя температура влияют на смену окраски шерсти, что помогает животным адаптироваться к окружающей среде без изменения генотипа.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окраска шерсти является фенотипической реакцией на сезонные изменения, отражая адаптивную пластичность вида.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биологии животных, 2021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поведения и роль среды в формировании личности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фундамент определяет базовые черты личности, такие как темперамент и реактивность нервной системы, формируя основу поведения.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Средовые факторы — воспитание, образование и культурное окружение — модифицируют проявление этих черт, способствуя развитию навыков и эмоций.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Обучаемость и уровень тревожности зависят от взаимодействия генов с условиями жизни, что объясняет индивидуальные различия даже у близнецов.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Одарённость требует поддерживающей среды для раскрытия потенциала, подтверждая необходимость комплексного подхода к развитию личности.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подход к профилактике заболеваний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наследственной предрасположенности к болезням позволяет применять целенаправленные меры профилактики, адаптированные под каждого человека.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среды — сбалансированное питание, регулярные физические нагрузки и снижение стресса — эффективно снижает риски развития заболеваний.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тестирование помогает в разработке персонализированных программ оздоровления и консультирования, повышая эффективность профилактики.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Перспективы: персонализированная медицина и роль геномных технологий
</a:t>
            </a:r>
            <a:endParaRPr lang="en-US" sz="2148" dirty="0"/>
          </a:p>
        </p:txBody>
      </p:sp>
      <p:sp>
        <p:nvSpPr>
          <p:cNvPr id="7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Персонализированный подход учитывает взаимодействие генетики и среды, открывая новые возможности для терапии и профилактики сложных заболеваний, например, рака и метаболических нарушений.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секвенирования позволяют выявлять индивидуальные риски и подбирать лекарства с максимальной эффективностью, минимизируя побочные эффекты.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гармония генотипа и среды — ключ к будущему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наследственных и внешних факторов лежит в основе развития организма и общества, влияя на здоровье, обучение и возможность раскрытия уникального потенциала каждого человека.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2026-05-10T00:56:08Z</dcterms:created>
  <dcterms:modified xsi:type="dcterms:W3CDTF">2026-05-10T00:56:08Z</dcterms:modified>
</cp:coreProperties>
</file>