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власть и оппозиция в России XIX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оппозиция в России XIX века сформировали основы социального и политического развития страны.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реформ и вызовов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Россия сохраняла абсолютную монархию и крепостное право. Крымская война выявила отставание страны в военном и экономическом отношении, что создало предпосылки для масштабных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в России середины XIX 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сосредоточивалась в руках императора, осуществлявшего абсолютное монархическое правление, не ограниченное парламентаризмом или конституцией.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занимало доминирующее положение в социальной структуре, а судебная система обслуживала интересы элиты и поддерживала самодержавие.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 управления: государь, Совет министров, Сенат и Святейший синод, определяли политику и контролировали исполнение решений.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в 1861 году власть искала новые управленческие подходы, сохраняя при этом основу монархии.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Александра II и их последствия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независимые суды, публичные процессы и равенство перед законом, что повысило законность и справедливость судебной системы.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 — Судебная реформа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органов местного самоуправления, земств, обеспечило частичную автономию и участие общества в решении местных дел.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 — Земская реформа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образовательной системы и военной организации способствовало модернизации государства и повышению гражданской ответственности.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 военная реформы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более 20 миллионов крестьян и введение системы выкупных платежей заложили основы новых социальных отношений.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— Отмена крепостного права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оппозиционного движения в обществе
</a:t>
            </a:r>
            <a:endParaRPr lang="en-US" sz="269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 молодые интеллигенты активно распространяют идею изменений, распространяя литературу и участвуя в публичных дебатах, готовясь к более радикальным действиям.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настроения среди молодёжи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лекции и собрания становятся площадками для критики самодержавия и обсуждения социального неравенства, что формирует будущий массовый протест.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дискуссии и выражение протеста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университетах появляются кружки, где обсуждают реформы и свободы, зарождаются идеи конституционного правления. Эти сообщества становятся центрами интеллектуальной оппозиции.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Легальные кружки и либеральные идеи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русской оппозиции и её лидеры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политические течения отражали разногласия в взглядах на реформы и методы борьбы с самодержавием.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течения демонстрировали широкий спектр взглядов — от реформаторства до революционных преобразований.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российскому обществу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протесты и противостояние в университетах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студентов 1861, 1869 и 1874 годов выражали требования академических свобод и осуждение полицейского контроля в учебных заведениях.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уставы 1863 и 1884 ограничивали свободу слова и усиливали административный контроль, что вызывало массовое недовольство учащихся.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с полицией и рост тайных студенческих объединений усилили напряжённость между молодёжью и властью.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в народ» и рост активности оппозиции
</a:t>
            </a:r>
            <a:endParaRPr lang="en-US" sz="2631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1870-х годов более 2000 студентов и интеллигентов отправились в деревни, пытаясь распространить социалистические идеи и пробудить крестьян к активной жизни.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поход интеллигентов к крестьянам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крестьяне оставались равнодушными, а агитация нередко сопровождалась доносами, арестами и подавлением, что привело к разочарованию участников.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последствия акции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на рост оппозиционной активности стали массовые аресты и расширение органов контроля, что усилило давление на общество.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МВД и исторические исследования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студентов и интеллигентов принимали участие в «ходе в народ», вызвав усиление полицейских репрессий.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на рост оппозиционной активности стали массовые аресты и расширение органов контроля, что усилило давление на общество.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95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2000+
</a:t>
            </a:r>
            <a:endParaRPr lang="en-US" sz="87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революционного движения народников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46300" y="724200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радикалов, пропагандирующих аграрный социализм и тесное слияние с крестьянством.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46300" y="503650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1876 — Создание «Земли и воли»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46300" y="4194325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методы народников вызывают широкий общественный резонанс и усиливают конфликт между оппозицией и властью.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46300" y="3973775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общественного внимания к революционной деятельности
</a:t>
            </a:r>
            <a:endParaRPr lang="en-US" sz="1180" dirty="0"/>
          </a:p>
        </p:txBody>
      </p:sp>
      <p:sp>
        <p:nvSpPr>
          <p:cNvPr id="15" name="Text 6"/>
          <p:cNvSpPr txBox="1"/>
          <p:nvPr/>
        </p:nvSpPr>
        <p:spPr>
          <a:xfrm>
            <a:off x="3946300" y="3037617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террористических актов против представителей власти для подрыва самодержавия и давления на правительство.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946300" y="2817067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1879–1880 — Применение индивидуального террора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946300" y="1880908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разделилось на две фракции: «Народную волю» и «Чёрный передел», каждая с собственными методами борьбы.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46300" y="1660358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 — Распад «Земли и воли»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Александра II и его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марта 1881 года представители организации «Народная воля» покончили с жизнью императора Александра II, совершив успешное покушение в знак радикального протеста против самодержавия.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стало переломным моментом: последовала реакция власти с ужесточением контроля, ограничением реформ и ростом отчуждённости между государством и оппозицией.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37075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09550" y="1701075"/>
            <a:ext cx="27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марксизма и новый этап оппозиции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1880-х годах в России формируются первые марксистские кружки, которые обращают внимание на рабочий класс как основную силу революции и критикуют народничество.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марксистских кружков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1895 году Владимир Ленин возглавляет создание «Союза борьбы за освобождение рабочего класса», направленного на объединение усилий промышленных рабочих и интеллигенции.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Союза борьбы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 становится альтернативой и поддержкой революционного движения, предлагая научный подход к социальной борьбе и стимулируя политическую активность среди городских рабочих.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идеология оппозиции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попытки диалога власти с умеренной оппозицией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создала земские и городские думы, предоставив ограниченные права локального самоуправления для вовлечения образованной части общества.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органы самоуправления на местах, что позволило усилить административное участие, но под строгим контролем правительства.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оппозиционные группы получили возможность частично влиять на решения, однако государственные ограничения сохранялись, препятствуя глубоким переменам.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компромиссы, реформы не достигли радикальных изменений, что усилило противоречия между властью и оппозицией.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и социальные слои оппозиции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того времени формировала идеологию общественно-политических движений, создавая литературные и публицистические объединения для распространения прогрессивных идей.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интеллигенции в движении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оппозиционного движения составляла разночинная интеллигенция, студенты, часть либеральных дворян и зарождающийся рабочий класс. Эта группа активно критиковала самодержавие и его политику.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оппозиции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печать как инструмент оппозиции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газеты XIX века были площадкой для критики самодержавия и обсуждения реформ, влияя на формирование общественного мнения.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Издания такие как «Современник», «Отечественные записки» и «Вестник Европы» освещали социальные проблемы, поддерживая различные политические течения.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ограничивала возможности редакций, что способствовало распространению нелегальной литературы и подпольных публикаций против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148334"/>
            <a:ext cx="4843800" cy="17879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Репрессивные меры властей против оппозиции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Ведомственные отчёты МВД, законодательные акты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подавления оппозиции включали ужесточение печатного контроля, расширение полномочий полиции и ограничение автономии учебных заведений.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властей на рост оппозиции сопровождалась усилением преследований и ростом подпольной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РСДРП и рост партийной оппозиции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1898 году в Минске состоялся Первый съезд РСДРП, положивший начало деятельности массовой социал-демократической партии в России.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РСДРП стала одной из ведущих политических сил, объединяя рабочих и прогрессивные слои общества в оппозиции.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партии включали свержение самодержавия, установление демократических свобод и защиту прав трудящихся.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между властью и оппозицией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стремилось к политическим и социальным изменениям, требуя конституционных прав и расширения гражданских свобод.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настаивала на демократических преобразованиях и ликвидации цензуры, что вызывало жесткую реакцию со стороны власти.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упорно сохраняло традиционный порядок, опасаясь потери власти и влияния иностранных держав.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противоречия усиливали раскол между руководством государства и различными слоями населения, стимулируя нарастающие конфликты.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эпохи: путь к революции 1905 года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1905 году формируются первые рабочие советы — демократические организации, объединяющие протестующих и координирующие акции против царского режима.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Советов как форм борьбы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предоставил ограниченные гражданские права и создал Государственную думу. Однако эти меры не удовлетворили оппозицию полностью, что лишь усилило революционное движение.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 октября и его последствия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число забастовок и массовых демонстраций выросло. Студенты и рабочие требовали политических свобод и улучшения условий труда, усиливая давление на власть.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студенческих и рабочих протестов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противостояния власти и оппозиции в истории России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власти и оппозиции XIX века стало фундаментом для перехода России к новым общественным структурами и подготовило почву для последующих революционных изменений.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2026-05-11T05:49:12Z</dcterms:created>
  <dcterms:modified xsi:type="dcterms:W3CDTF">2026-05-11T05:49:12Z</dcterms:modified>
</cp:coreProperties>
</file>