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построения графика функции
</a:t>
            </a:r>
            <a:endParaRPr lang="en-US" sz="4200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график функции по шагам и без ошибок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строить графики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превращает формулу в наглядный рисунок: по нему видно, как связаны x и y, где функция возрастает, убывает, пересекает оси и принимает нулевые значения.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до начала построения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точно определяют вид функции и проверяют её формулу. Это помогает понять, какие значения x допустимы, и избежать точек, которые не относятся к графику.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подбирают удобный масштаб координатной плоскости, чтобы все важные точки поместились на листе. Слишком крупный или мелкий масштаб затрудняет построение и чтение графика.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таблицу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берут несколько значений x, вычисляют соответствующие y и записывают пары чисел в таблицу. По ней легче аккуратно нанести точки и заметить закономерность.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чертежом полезно вспомнить, есть ли у функции симметрия, разрывы, пересечения с осями или характерные ветви. Эти признаки подсказывают, какой формы будет график.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построения графика
</a:t>
            </a:r>
            <a:endParaRPr lang="en-US" sz="249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функцией и координатной плоскостью
</a:t>
            </a:r>
            <a:endParaRPr lang="en-US" sz="9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запись точек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на плоскости задаётся записью (x; y). Первым указывают абсциссу, вторым — ординату, поэтому порядок чисел менять нельзя.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отсчёта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значения откладывают вправо и вверх, а отрицательные — влево и вниз. Это помогает быстро ориентироваться в четырёх четвертях координатной плоскости.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O(0; 0) находится в месте пересечения осей Ox и Oy. От неё удобно начинать отсчёт при нанесении любой новой точки.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клеткам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масштаб выбран как 1 клетка = 1 единица, координаты легко проверить по клеткам. Такой способ делает построение аккуратным и понятным.
</a:t>
            </a:r>
            <a:endParaRPr lang="en-US" sz="11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37091"/>
            <a:ext cx="3929100" cy="171609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проверяют перед построением графика
</a:t>
            </a:r>
            <a:endParaRPr lang="en-US" sz="314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чертежом важно уточнить, какие точки можно наносить и какие элементы формы нельзя пропустить.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построением экономит время: сразу видно, какие точки обязательны, а какие значения x использовать нельзя.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алгебры 9 класса и правила построения графиков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8392" y="2242435"/>
            <a:ext cx="434025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как основа графика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x и y, найденные по формуле функции. Именно она превращает запись в набор точек, которые можно точно нанести на координатную плоскость.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нескольких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простого графика обычно хватает 3–5 точек. Если график имеет изгиб, вершину или ветви, точек берут больше, чтобы форма получилась правильной.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x выбирают так, чтобы считать было просто: целые числа, ноль, симметричные пары. Это снижает риск ошибки и ускоряет построение.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вычисления полезно перепроверить знак и подстановку. Это особенно важно, когда в таблице встречаются отрицательные числа и дробные значения.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чаще всего строят в школе
</a:t>
            </a:r>
            <a:endParaRPr lang="en-US" sz="276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 уроках разбирают базовые графики, которые помогают освоить координатную плоскость и таблицу значений.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и квадратная функции составляют основу школьных построений, потому что на их примере легче понять общий алгоритм.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алгебры 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y = kx + b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линейной функции — прямая линия. Она отражает равномерное изменение величины: при одинаковом изменении x значение y меняется тоже одинаково.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 k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задаёт наклон прямой. Если k положителен, линия идёт вверх слева направо; если отрицателен, она убывает в том же направлении.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числа b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показывает, где прямая пересекает ось Oy. По этой точке удобно начинать построение, а затем находить ещё одну или две опорные точки.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прямой обычно достаточно двух точек, но третья точка помогает проверить аккуратность. Если все точки лежат на одной линии, построение выполнено верно.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функция y = ax² + bx + c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квадратной функции называется параболой. Его форма плавная и симметричная, поэтому при построении важно не соединять точки ломаной линией.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ветвей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&gt; 0, ветви направлены вверх, а если a &lt; 0 — вниз. Этот признак помогает сразу представить общий вид графика ещё до построения.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параболы особенно важны вершина, ось симметрии и точки пересечения с осями. Именно они задают форму и помогают не ошибиться при изображении.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точного чертежа обычно берут 5–7 точек, особенно около вершины. Так легче показать изгиб и правильно отразить обе стороны параболы.
</a:t>
            </a:r>
            <a:endParaRPr lang="en-US" sz="12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 y = k/x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 = k/x состоит из двух отдельных ветвей. Они расположены в разных четвертях координатной плоскости и не соединяются между собой.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 ≠ 0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0 значение функции не существует, потому что деление на ноль невозможно. Поэтому точку с нулевой абсциссой на такой график не наносят.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Ox и Oy служат асимптотами: график подходит к ним всё ближе, но не пересекает их. Это помогает сразу узнать вид функции.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знака k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положительное, ветви лежат в I и III четвертях. Если k отрицательное, они оказываются во II и IV четвертях, сохраняя ту же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386077"/>
            <a:ext cx="3950100" cy="807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графиков
</a:t>
            </a:r>
            <a:endParaRPr lang="en-US" sz="361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узнать функцию по форме её графика и понять, сколько опорных точек нужно для аккуратного построения.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парабола узнаются по форме сразу, а число опорных точек показывает, насколько подробно нужно строить график.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алгебры 9 класса; правила построения графиков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отмечать точки без ошибок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43675" y="3826699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таблице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каждой точки сравните её с таблицей значений. Такая короткая проверка помогает заметить ошибку ещё до соединения точек линией или кривой.
</a:t>
            </a:r>
            <a:endParaRPr lang="en-US" sz="1208" dirty="0"/>
          </a:p>
        </p:txBody>
      </p:sp>
      <p:sp>
        <p:nvSpPr>
          <p:cNvPr id="10" name="Text 3"/>
          <p:cNvSpPr txBox="1"/>
          <p:nvPr/>
        </p:nvSpPr>
        <p:spPr>
          <a:xfrm>
            <a:off x="4577180" y="25816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нанесении точек нужно точно считать клетки от начала координат и следить за знаком числа. Ошибки чаще всего появляются из-за спешки и невнимательности.
</a:t>
            </a:r>
            <a:endParaRPr lang="en-US" sz="1208" dirty="0"/>
          </a:p>
        </p:txBody>
      </p:sp>
      <p:sp>
        <p:nvSpPr>
          <p:cNvPr id="11" name="Text 4"/>
          <p:cNvSpPr txBox="1"/>
          <p:nvPr/>
        </p:nvSpPr>
        <p:spPr>
          <a:xfrm>
            <a:off x="5515230" y="13365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записывайте точку как (x; y): сначала абсцисса, потом ордината. Если перепутать порядок, точка окажется в другом месте и график получится неверным.
</a:t>
            </a:r>
            <a:endParaRPr lang="en-US" sz="12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построенного графика
</a:t>
            </a:r>
            <a:endParaRPr lang="en-US" sz="289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таблице значений и характерным свойствам функции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 сразу показывают, где график пересекает ось Ox, а точка при x = 0 помогает быстро найти пересечение с осью Oy.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алгебры 9 класса; определение нулей функции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оси Ox расположены точки, в которых значение функции равно нулю.
</a:t>
            </a:r>
            <a:endParaRPr lang="en-US" sz="19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функция на разных участках
</a:t>
            </a:r>
            <a:endParaRPr lang="en-US" sz="275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точкам видно, что линейная функция изменяется равномерно, а квадратная сначала убывает, затем возрастает. Это связано с положением вершины.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рост или спад характерен для прямой, а смена направления указывает на параболу и её вершину.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школьной алгебре; значения выбраны для иллюстрации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графиков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масштаб выбран слишком крупно или слишком мелко, важные точки не помещаются на чертеже или оказываются слишком близко друг к другу. Тогда форма графика искажается.
</a:t>
            </a:r>
            <a:endParaRPr lang="en-US" sz="1046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координатами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поменять местами x и y или неправильно отсчитать клетки от осей. Из-за этого точка ставится не туда, где она должна быть.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области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наносить точки там, где функция не определена. Например, для y = k/x не существует значения при x = 0, поэтому такая точка исключается.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грубое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прямой обычно хватает двух точек, а для параболы нужна плавная линия по нескольким опорным точкам. Если соединить их ломаной, форма станет неверной.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в реальных ситуациях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путь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движения легко увидеть, когда человек или транспорт двигались быстрее, медленнее или совсем остановились. Чем круче участок, тем быстрее меняется расстояние.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за день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температуры показывает, в какое время стало теплее, когда был максимум и с какого момента началось понижение. Это удобно для наблюдений и сравнения дней.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помогают следить за расходами, ростом растений и изменением других величин в быту и на уроках. Они делают числа наглядными и понятными.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422" y="3238872"/>
            <a:ext cx="256255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965" y="3908754"/>
            <a:ext cx="341674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быстро читать график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 оси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название функции и подписи осей. Они подсказывают, что именно отложено по горизонтали и вертикали, а значит, помогают правильно читать смысл графика.
</a:t>
            </a:r>
            <a:endParaRPr lang="en-US" sz="875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функции, пересечения с осями, вершина и точки симметрии быстро раскрывают главные свойства графика. По ним легче узнать функцию и понять её поведение.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точного масштаба невозможно верно оценить расстояния между точками. Он показывает, сколько единиц соответствует одной клетке или делению, поэтому всегда проверяется первым.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известными графиками помогает определить тип функции: прямая, парабола, гипербола или V-образная линия. Форма часто даёт ответ даже без долгих вычислений.
</a:t>
            </a:r>
            <a:endParaRPr lang="en-US" sz="8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общий план построения графика функции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график без ошибок, нужно сначала определить формулу и область определения, затем составить таблицу, нанести точки и проверить форму, симметрию и пересечения с осями.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2026-05-30T02:25:39Z</dcterms:created>
  <dcterms:modified xsi:type="dcterms:W3CDTF">2026-05-30T02:25:39Z</dcterms:modified>
</cp:coreProperties>
</file>