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Alles an seinem Platz: учим немецкие слова о порядке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называть вещи и говорить, где они стоят, лежат и ждут своего места.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порядок удобно изучать по-немецки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знакома каждому ребёнку: стол, книга, пенал, рюкзак и игрушки всегда рядом. Простые слова и предлоги места помогают быстро составлять короткие фразы и сразу видеть их смысл.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«Alles an seinem Platz»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Alles an seinem Platz переводится как «всё на своём месте». Оно говорит не о красоте, а о правильном месте каждой вещи.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детей это удобно: можно сказать, где находится книга, карандаш или мяч, и сразу связать немецкое слово с реальной вещью.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alles объединяет сразу все предметы, а an seinem Platz показывает, что каждый из них лежит или стоит там, где нужно.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9125" y="3234319"/>
            <a:ext cx="711300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91281" y="3234319"/>
            <a:ext cx="622388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8125" y="6651824"/>
            <a:ext cx="753300" cy="602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25825" y="6603419"/>
            <a:ext cx="753300" cy="6696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комнаты и класса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Мебель вокруг нас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der Tisch, der Stuhl, das Regal и das Bett называют самые знакомые предметы в комнате и классе. Их легко показывать глазами и повторять вслух без лишней сложности.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вещи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словам урока относятся das Buch, das Heft и der Hefter. Это вещи, которые ребёнок видит каждый день, поэтому они быстро запоминаются и хорошо подходят для коротких упражнений.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берём в школу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Schultasche, der Rucksack и das Mäppchen помогают говорить о сборе к уроку. Эти слова удобно учить вместе, потому что они связаны с одной привычной ситуацией.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 как место порядка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das Zimmer, die Lampe и das Bett показывают, что порядок важен не только в школе, но и дома. Так новый словарь сразу становится живым и понятным.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Полка для книг и коробка для игрушек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аккуратной детской комнате книги стоят рядом на полке, а игрушки лежат в коробке. Рабочий стол остаётся свободным, поэтому сразу видно, где учиться и где играть. Такой порядок помогает легко назвать предметы по-немецки и не путаться в них.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Крючок, стол и свободное пространство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висит на крючке, а не лежит на стуле, и это сразу делает комнату спокойнее. На столе нет лишних вещей, поэтому учебник и тетрадь заметны с первого взгляда. Иллюстрация отлично показывает слова das Regal, der Haken и der Schreibtisch.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комнате всё понятно без слов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предмет будто сам подсказывает, куда его положить: книги к книгам, игрушки к игрушкам, одежда к одежде. Детям легко увидеть такой порядок и потом описать его короткими немецкими фразами. Получается полезная подсказка для урока и для жизни.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Комната, где у каждой вещи есть своё место
</a:t>
            </a:r>
            <a:endParaRPr lang="en-US" sz="5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77475" y="428100"/>
            <a:ext cx="16432200" cy="22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места в простых фразах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1504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auf, in, unter, neben, vor и hinter помогают сказать, где находится предмет. Они делают предложение точным, даже если оно совсем короткое и простое.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457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учить готовые образцы: Das Buch liegt auf dem Tisch. Der Bleistift ist in dem Mäppchen. Die Schultasche steht neben dem Stuhl.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11487100" y="3665975"/>
            <a:ext cx="4323900" cy="4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фразы легко показывать жестом, рисовать или искать на картинке. Ребёнок быстрее понимает смысл, потому что слово сразу связано с местом вещи.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предмет возвращается на своё место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повседневного порядка дома и в классе.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15992" y="2406849"/>
            <a:ext cx="374063" cy="42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15992" y="3976724"/>
            <a:ext cx="374063" cy="42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89274" y="5546599"/>
            <a:ext cx="427500" cy="42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82974" y="7134624"/>
            <a:ext cx="440100" cy="391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782974" y="8704499"/>
            <a:ext cx="440100" cy="391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19900" y="992150"/>
            <a:ext cx="163110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глаголы для темы
</a:t>
            </a:r>
            <a:endParaRPr lang="en-US" sz="5000" dirty="0"/>
          </a:p>
        </p:txBody>
      </p:sp>
      <p:sp>
        <p:nvSpPr>
          <p:cNvPr id="14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  <p:sp>
        <p:nvSpPr>
          <p:cNvPr id="15" name="Text 2"/>
          <p:cNvSpPr txBox="1"/>
          <p:nvPr/>
        </p:nvSpPr>
        <p:spPr>
          <a:xfrm>
            <a:off x="2956950" y="2134375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Ложить и ставить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legen и stellen помогают сказать, куда положили или поставили вещь. В коротких фразах они особенно удобны, потому что действие сразу видно глазами.
</a:t>
            </a:r>
            <a:endParaRPr lang="en-US" sz="2800" dirty="0"/>
          </a:p>
        </p:txBody>
      </p:sp>
      <p:sp>
        <p:nvSpPr>
          <p:cNvPr id="16" name="Text 3"/>
          <p:cNvSpPr txBox="1"/>
          <p:nvPr/>
        </p:nvSpPr>
        <p:spPr>
          <a:xfrm>
            <a:off x="2956950" y="3704250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Вешать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hängen нужен, когда одежду, сумку или другое лёгкое предметное «что-то» вешают на крючок. Для детей это очень наглядное и запоминающееся действие.
</a:t>
            </a:r>
            <a:endParaRPr lang="en-US" sz="2800" dirty="0"/>
          </a:p>
        </p:txBody>
      </p:sp>
      <p:sp>
        <p:nvSpPr>
          <p:cNvPr id="17" name="Text 4"/>
          <p:cNvSpPr txBox="1"/>
          <p:nvPr/>
        </p:nvSpPr>
        <p:spPr>
          <a:xfrm>
            <a:off x="2956950" y="5274125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Искать и находить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suchen и finden помогают говорить о потерянных вещах спокойно и по шагам. Сначала ищем, потом находим, и только потом радуемся, что всё снова на месте.
</a:t>
            </a:r>
            <a:endParaRPr lang="en-US" sz="2800" dirty="0"/>
          </a:p>
        </p:txBody>
      </p:sp>
      <p:sp>
        <p:nvSpPr>
          <p:cNvPr id="18" name="Text 5"/>
          <p:cNvSpPr txBox="1"/>
          <p:nvPr/>
        </p:nvSpPr>
        <p:spPr>
          <a:xfrm>
            <a:off x="2956950" y="6844000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Упорядочивать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ordnen подходит, когда вещи раскладывают по группам: книги к книгам, карандаши к карандашам. Так ребёнок учится не только слову, но и логике порядка.
</a:t>
            </a:r>
            <a:endParaRPr lang="en-US" sz="2800" dirty="0"/>
          </a:p>
        </p:txBody>
      </p:sp>
      <p:sp>
        <p:nvSpPr>
          <p:cNvPr id="19" name="Text 6"/>
          <p:cNvSpPr txBox="1"/>
          <p:nvPr/>
        </p:nvSpPr>
        <p:spPr>
          <a:xfrm>
            <a:off x="2956950" y="8413875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Убирать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aufräumen часто звучит дома и в классе. Оно связано с привычкой убирать вещи после работы или игры, чтобы потом не искать их по всему столу.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558" y="2082325"/>
            <a:ext cx="5113633" cy="548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01871" y="2082325"/>
            <a:ext cx="5113633" cy="548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66183" y="2082325"/>
            <a:ext cx="5113633" cy="5483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08325" y="341300"/>
            <a:ext cx="172098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рюкзак и его отделения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113506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лежит в рюкзаке перед уроком
</a:t>
            </a:r>
            <a:pPr algn="l" indent="0" marL="0">
              <a:lnSpc>
                <a:spcPct val="90000"/>
              </a:lnSpc>
              <a:buNone/>
            </a:pPr>
            <a:r>
              <a:rPr lang="en-US" sz="18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рюкзаке у каждой вещи есть своё место: учебник, тетрадь, пенал, линейка и бутылка для воды не лежат как попало. Такой порядок помогает быстро собраться утром и сразу найти нужное без долгих поисков.
</a:t>
            </a:r>
            <a:endParaRPr lang="en-US" sz="1840" dirty="0"/>
          </a:p>
        </p:txBody>
      </p:sp>
      <p:sp>
        <p:nvSpPr>
          <p:cNvPr id="9" name="Text 3"/>
          <p:cNvSpPr txBox="1"/>
          <p:nvPr/>
        </p:nvSpPr>
        <p:spPr>
          <a:xfrm>
            <a:off x="659938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Отделения, которые помогают не путаться
</a:t>
            </a:r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рюкзака есть разные отделения, вещи легче разложить по назначению. В одном месте может быть das Heft, в другом das Lineal, а в отдельном кармане die Trinkflasche. Так всё остаётся аккуратным и доступным.
</a:t>
            </a:r>
            <a:endParaRPr lang="en-US" sz="1802" dirty="0"/>
          </a:p>
        </p:txBody>
      </p:sp>
      <p:sp>
        <p:nvSpPr>
          <p:cNvPr id="10" name="Text 4"/>
          <p:cNvSpPr txBox="1"/>
          <p:nvPr/>
        </p:nvSpPr>
        <p:spPr>
          <a:xfrm>
            <a:off x="12063702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Сборы в школу без спешки
</a:t>
            </a:r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понимает, где лежит каждая вещь, сборы становятся спокойнее. Рюкзак больше не превращается в тайник для сюрпризов, а становится понятным помощником. Это хороший повод повторить школьные слова по-немецки.
</a:t>
            </a:r>
            <a:endParaRPr lang="en-US" sz="180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предложения о порядке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Buch ist auf dem Tisch. Такое предложение короткое, ясное и удобно для чтения вслух. Ребёнок быстро видит связь между словом и местом предмета.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Ball liegt unter dem Stuhl. Предлог unter делает картинку очень наглядной: мяч прячется снизу, почти как маленький шпион. Такие фразы легко запоминаются по рисунку.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Schere ist in der Box. Здесь уже есть предлог in, который показывает, что вещь находится внутри. Эта модель помогает тренировать и речь, и внимание к деталям.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Zimmer ist ordentlich. Это простое предложение подводит итог теме: порядок виден не только в вещах, но и в словах. Всё на своём месте, и это уже хороший результат.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58325" y="7982825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урока удобно показать противопоставление: ordentlich — unordentlich, ordentliches Zimmer — unordentliches Zimmer. Так дети сразу видят, как одно слово меняет всю картину.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080675" y="6196850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причина — спешка: дети торопятся собраться и не замечают, что оставили тетрадь, ручку или куртку не там, где обычно.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7405500" y="4520675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после игры не вернуть предмет на место, он быстро теряется среди других вещей. Тогда даже знакомая комната вдруг кажется очень загадочной.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708425" y="2844500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Беспорядок часто начинается с привычки класть вещи «куда придётся»: книжка на стул, пенал под парту, игрушка в угол — и потом всё приходится искать.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934350" y="597875"/>
            <a:ext cx="164193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порядку в детских вещах
</a:t>
            </a:r>
            <a:endParaRPr lang="en-US" sz="55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Кубики по цветам — первый шаг к порядку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раскладывает кубики отдельно по цветам и сразу видит, где что лежит. Такое действие похоже на немецкое sortieren: вещи становятся понятнее, а нужный предмет находится быстрее, почти без поисков.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 собираются в один домик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карандаши ставят в стакан, они больше не катаются по столу и не спорят между собой. Это легко связать со словом aufstellen и показать, что у каждого предмета есть своё удобное место.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возвращаются на полку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кладут рядом друг с другом, чтобы их было легко взять снова. Здесь помогают слова sammeln и aufräumen: порядок делает полку аккуратной, а поиск — коротким и совсем не утомительным.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дети учатся сортировать вещи
</a:t>
            </a:r>
            <a:endParaRPr lang="en-US" sz="5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на столе за три шага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последовательность действий для урока немецкого языка в начальной школе: собрать вещи, разложить их по местам и проверить, всё ли в порядке.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595925" y="2466150"/>
            <a:ext cx="7725000" cy="17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вещи лежат на полу или торчат из-под парты, по проходу трудно пройти спокойно. Из-за этого можно зацепиться, споткнуться или уронить чужую тетрадь.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201000" y="432314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 безопасность в классе
</a:t>
            </a:r>
            <a:endParaRPr lang="en-US" sz="5000" dirty="0"/>
          </a:p>
        </p:txBody>
      </p:sp>
      <p:sp>
        <p:nvSpPr>
          <p:cNvPr id="10" name="Text 3"/>
          <p:cNvSpPr txBox="1"/>
          <p:nvPr/>
        </p:nvSpPr>
        <p:spPr>
          <a:xfrm>
            <a:off x="4096450" y="5062175"/>
            <a:ext cx="74097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 убранные карандаши, рюкзаки и книги освобождают место возле двери и между рядами. В классе становится проще двигаться, не задевая соседей и мебель.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6595925" y="7599457"/>
            <a:ext cx="7725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это легко связать со словами vorsichtig, frei, sicher. Ребёнок сразу понимает: порядок — это не только красиво, но и удобно, и немного безопаснее.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BD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63625" y="1866900"/>
            <a:ext cx="8296800" cy="70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у двери и в школьном коридоре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двери у каждой вещи есть своё место: куртка висит на крючке, обувь стоит на полке, а рюкзак не лежит на полу. Так проход остаётся свободным, и никто не спотыкается.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сцена помогает запомнить слова die Jacke, die Schuhe, der Rucksack, der Haken, das Fach. Дети видят, как порядок ускоряет сборы перед уроком и после перемены.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часто встречаются рядом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лучше запоминаются парами: das Buch — das Regal, der Stift — das Mäppchen. Вместе они звучат как маленькие команды для аккуратной комнаты.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слова часто встречаются рядом, они быстрее входят в речь. Ученику не нужно каждый раз искать нужное слово — связка уже знакома и дружит с памятью.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die Jacke — der Haken и die Schuhe — das Fach помогают быстро представить, куда положить вещь. Так ребёнку легче не задумываться слишком долго.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группы слов удобно повторять вслух и показывать на картинке. Тогда немецкие названия предметов связываются не только со звуком, но и с местом хранения.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вещь потерялась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поиска для урока: сначала остановиться, потом вспомнить, проверить привычное место, посмотреть вокруг и, если нужно, попросить помощь.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3581" y="3234319"/>
            <a:ext cx="622388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46825" y="3234319"/>
            <a:ext cx="711300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9125" y="6597494"/>
            <a:ext cx="711300" cy="711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57939" y="6582569"/>
            <a:ext cx="689072" cy="711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порядок помогает учиться немецкому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быстро находится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учебник лежит на своём месте, его легко показать, назвать и открыть. Ребёнок не отвлекается на поиски и может сразу повторять нужное немецкое слово.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Пенал помогает говорить точнее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Аккуратный пенал хранит знакомые предметы вместе. Так слова der Stift, das Mäppchen и другие названия чаще встречаются рядом и лучше запоминаются.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поддерживает повторение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вещи лежат одинаково каждый день, их названия можно повторять снова и снова. Память любит такие спокойные привычки — почти как тёплый чай без спешки.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становится увереннее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всё под рукой, ребёнок меньше волнуется и смелее отвечает. Он быстрее находит предметы и легче строит простые фразы о том, где они находятся.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привычки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за шагом, без спешки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каждый раз класть вещи на место, порядок появляется сам собой. Небольшое действие занимает минуту, но потом экономит много времени и сил.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чуть-чуть лучше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jeden Tag, immer, wieder, ordentlich, sauber хорошо подходят к такой привычке. Они показывают: успех строится на повторении, а не на одном большом подвиге.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в памяти после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урока дети узнают названия предметов комнаты и школы, учатся говорить о месте вещей и составляют очень простые немецкие предложения. Порядок в словах и в комнате начинает дружить.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2026-05-25T01:44:20Z</dcterms:created>
  <dcterms:modified xsi:type="dcterms:W3CDTF">2026-05-25T01:44:20Z</dcterms:modified>
</cp:coreProperties>
</file>