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зрения у подростков: ключевые темы урока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виды нарушений зрения, причины и способы профилактики у школьников.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глаз в подростковом возрасте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обеспечивает более 80% информации о мире. Подростки испытывают возрастающую нагрузку из-за роста цифровых технологий и особенностей учебного процесса.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Миопия — это близорукость, при которой подросток плохо видит далеко из-за удлинённой формы глазного яблока или неправильной преломляющей силы.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Гиперметропия вызывает затруднения при рассмотрении близких объектов, что связано с укороченной формой глаза или слабостью аккомодации.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Астигматизм — искажение изображения от неправильной формы роговицы или хрусталика, приводящее к размытости как вдали, так и вблизи.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зрительных нарушений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ухудшения зрения у школьников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смартфонов и компьютеров, особенно в условиях слабого освещения, вызывает усталость и напряжение глаз, что негативно влияет на зрение.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посадка за партой, недостаток прогулок и несоблюдение режима отдыха также способствуют снижению остроты зрения у подростков.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нарушений зрения среди школьников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десятилетие частота проблем с близорукостью значительно выросла, отражая изменения образа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нагрузок и снижение активности учащихся повлияли на ухудшение зрения у подростков.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официальная статистика, 2012-2022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боли появляются после длительного чтения или работы с экранами, сигнализируя о перенапряжении глаз.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усталость глаз снижает работоспособность и вызывает желание делать перерывы при учебе.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качества зрения проявляется в размытости объектов как вблизи, так и вдали, мешая сосредоточиться.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проблем со зрением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прищуриваться или отвлекаться на уроках, что негативно отражается на успеваемости.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глаза: основные элементы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части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включает роговицу, обеспечивающую защиту и начальное преломление света. Хрусталик помогает фокусировать изображение на сетчатке. Ресничные мышцы регулируют форму хрусталика для чёткого зрения.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элементов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Зрачок контролирует количество проходящего света, а сетчатка преобразует световые сигналы в нервные импульсы, передаваемые через зрительный нерв в мозг для обработки.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учебных нагрузок на зрение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и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проводят часы за выполнением домашних заданий с использованием компьютеров и планшетов. Такая непрерывная работа приводит к перенапряжению глаз, если не делать регулярные перерывы.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перерывов и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правильной организации времени и освещения ухудшает зрение. Надлежащее освещение и отдых между занятиями способствуют снижению усталости глаз и сохранению их здоровья.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39327"/>
            <a:ext cx="4782600" cy="15121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профилактические 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влияние основных факторов на зрение и соответствующие способы профилактики.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комплексных профилактических мер значительно снижает вероятность развития зрительных нарушений.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витаминов и правильного питания для глаз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А для здоровья сетчатки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А поддерживает нормальное функционирование сетчатки и помогает предотвратить сухость глаз. Морковь и тыква являются богатыми источниками этого витамина.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 — витамины С и 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витамины защищают клетки глаз от окислительного стресса, уменьшая риск ухудшения зрения. Черника и зелёные овощи насыщены этими веществами.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жирных кислот в питании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Омега-3 жирные кислоты, содержащиеся в рыбе, способствуют сохранению целостности сосудов глаз и поддерживают их нормальную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должно быть ярким, но без бликов и резких теней, чтобы глаза не перенапрягались. Лучше всего использовать естественный свет вместе с равномерным искусственным освещением.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организации рабочего места школьника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глаз до экрана компьютера или монитора должно составлять не менее 40–50 сантиметров, чтобы снизить нагрузку на зрение и избежать усталости глаз.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 и стол необходимо подбирать по росту школьника, чтобы обеспечить правильную осанку и комфорт во время занятий, что положительно влияет на здоровье глаз.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поверхность должна быть слегка наклонена под углом около 15 градусов для удобства чтения и снижения напряжения глаз при работе за столом.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упражнений для глаз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упражнение — круговые движения глазами: направьте взгляд в одну сторону, сделайте полный круг и повторите в другую. Это помогает расслабить мышцы и улучшить кровообращение глаз.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переводите взгляд с близко расположенного объекта на дальний и обратно. Быстро моргайте 10–15 раз, чтобы увлажнить глаза. Повторяйте комплекс каждые 30–40 минут во время учебы.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профилактика нарушений зрения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организации эффективной профилактики зрения у подростков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лёжа или в транспорте создаёт неравномерную нагрузку на глаза, что быстро вызывает усталость и способствует развитию зрительных нарушений.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усугубляющие проблемы со зрением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способность глаз восстанавливаться, поэтому подросткам необходимо соблюдать режим сна для поддержания здоровья зрения.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использование гаджетов при плохом освещении резко повышает риск развития миопии, особенно если отсутствуют регулярные перерывы.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коррекции зрения: очки и линзы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как эффективный способ исправления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правильно подбирает офтальмолог после тщательного обследования. Они помогают чётко видеть удалённые или близкие объекты и уменьшают напряжение глаз во время учёбы и повседневных дел.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линзы: возможности и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линзы обеспечивают широкий обзор и комфорт при активном образе жизни. Их применение требует строгого соблюдения правил гигиены для предотвращения инфекций и осложнений.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 и тренажёры помогают укрепить мышцы глаз и замедлить прогрессирование ухудшения зрения.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области офтальмологии, 2023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пациентов с начальными нарушениями зрения положительно реагируют на аппаратные процедуры в сочетании с домашними упражнениями.
</a:t>
            </a:r>
            <a:endParaRPr lang="en-US" sz="18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прогулок на здоровье глаз школьников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способствуют снижению усталости глаз и поддержанию их здоровья в условиях цифрового образа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пребывание на улице снижает риск развития зрительных проблем почти вдвое у подростков.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школьных врачей, 2021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у офтальмолога: их роль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визиты к офтальмологу, два раза в год, позволяют своевременно выявлять первые симптомы ухудшения зрения и корректировать рекомендации для подростков.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жалоб или изменений в зрении необходимо обращаться к специалисту внепланово, что помогает предотвратить развитие серьёзных осложнений.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5" y="2266178"/>
            <a:ext cx="22785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82269"/>
            <a:ext cx="275400" cy="220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родителей и школы в профилактику нарушений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режима дня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следят за соблюдением режима отдыха и учебы, обеспечивая достаточный сон и регулярные перерывы для глаз у подростков.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сбалансированного рациона поддерживает зрительное здоровье благодаря витаминам и минералам, необходимым для глаз.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комфортной учебной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школа обеспечивают правильное освещение и эргономику рабочих мест, а также информируют учеников о важности заботы о зрении.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питайтесь, отдыхайте и заботьтесь о зрении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и контроль состояния зрения обеспечивают подросткам успешное обучение и полноценное развитие. Здоровые глаза — залог будущих достижений и качества жизни.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2026-05-09T23:01:01Z</dcterms:created>
  <dcterms:modified xsi:type="dcterms:W3CDTF">2026-05-09T23:01:01Z</dcterms:modified>
</cp:coreProperties>
</file>