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5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облик регионов и стран мира
</a:t>
            </a:r>
            <a:endParaRPr lang="en-US" sz="2565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население и хозяйство создают уникальный облик каждой территории.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облик территории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территории густо заселены и экономически активны, другие остаются разреженными и труднодоступными. Различия определяются природой, положением на карте и многовековым освоением человеком, которое меняет ландшафты и направления развития.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компоненты географического облика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равнины, низменности и плато задают условия для расселения, транспорта и строительства. Рельеф влияет на доступность территории, размещение дорог и характер сельского хозяйства.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воды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осадки и сезонность определяют водный режим, возможность земледелия и комфорт жизни. Реки, озёра и подземные воды поддерживают расселение, орошение и промышленность.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ископаемые, почвы, леса и водные ресурсы влияют на специализацию хозяйства. Их сочетание определяет, будет ли территория аграрной, промышленной, транспортной или ресурсной.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Численность, плотность и структура населения связаны с условиями жизни и занятостью. Городская сеть, производство и инфраструктура отражают степень освоенности и экономическую роль территории.
</a:t>
            </a:r>
            <a:endParaRPr lang="en-US" sz="10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географический облик территории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и хозяйственная деятельность последовательно создают устойчивый облик территории.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страны: жизнь вдоль долин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освоение обычно идёт узкими полосами вдоль рек и транспортных коридоров. Склоны ограничивают строительство, а перепады высот усложняют связь между поселениями и делают хозяйство более локальным.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Равнины: пространство для расселения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территории легче распахивать, застраивать и связывать дорогами. Поэтому здесь чаще возникают крупные города, плотная сеть поселений и устойчивые сельскохозяйственные районы с более широкими возможностями для 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как основа различий между территориями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население и хозяйство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 влияют не только на комфорт жизни, но и на структуру занятости, землепользование и плотность транспортной сети.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и степные районы наиболее благоприятны для освоения; экстремальные зоны ограничивают пашню, расселение и связи.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 данным ООН и Всемирного банка; индексы 1–5.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их географический облик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231125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pPr algn="l" indent="0" marL="0">
              <a:lnSpc>
                <a:spcPct val="115000"/>
              </a:lnSpc>
              <a:buNone/>
            </a:pPr>
            <a:r>
              <a:rPr lang="en-US" sz="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лето, вечная мерзлота и бедные почвы ограничивают земледелие и плотность населения. Поселения редки, а хозяйство чаще связано с добычей сырья, транспортом и традиционным природопользованием.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75272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pPr algn="l" indent="0" marL="0">
              <a:lnSpc>
                <a:spcPct val="115000"/>
              </a:lnSpc>
              <a:buNone/>
            </a:pPr>
            <a:r>
              <a:rPr lang="en-US" sz="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леса, реки и холодный климат создают условия для лесной промышленности и добычи ресурсов. Население размещается неравномерно, тяготея к транспортным осям и отдельным промышленным центрам.
</a:t>
            </a:r>
            <a:endParaRPr lang="en-US" sz="1013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19417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
</a:t>
            </a:r>
            <a:pPr algn="l" indent="0" marL="0">
              <a:lnSpc>
                <a:spcPct val="115000"/>
              </a:lnSpc>
              <a:buNone/>
            </a:pPr>
            <a:r>
              <a:rPr lang="en-US" sz="3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 и ровный рельеф делают степи важными сельскохозяйственными районами. Здесь выше плотность поселений, развиты поля, фермерские хозяйства и транспортные коридоры между городами.
</a:t>
            </a:r>
            <a:endParaRPr lang="en-US" sz="1008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463580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
</a:t>
            </a:r>
            <a:pPr algn="l" indent="0" marL="0">
              <a:lnSpc>
                <a:spcPct val="115000"/>
              </a:lnSpc>
              <a:buNone/>
            </a:pPr>
            <a:r>
              <a:rPr lang="en-US" sz="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осадков определяет чередование влажного и сухого периодов, влияя на земледелие и пастбищное животноводство. Поселения нередко располагаются у рек и дорог с устойчивым водоснабжением.
</a:t>
            </a:r>
            <a:endParaRPr lang="en-US" sz="106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4207731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и влажные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пустынях жизнь сосредоточена в оазисах и вдоль редких водотоков, а во влажных лесах — у рек и побережий. Эти зоны резко различаются условиями труда и повседневного быта.
</a:t>
            </a:r>
            <a:endParaRPr lang="en-US" sz="113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территорий мира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природные условия и историческое освоение влияют на плотность населения и специализацию хозяйства.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благоприятные условия обычно сочетаются с высокой плотностью населения и диверсифицированной экономикой.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Всемирный банк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географического положения стран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преимущества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морю облегчает торговлю, судоходство и международные связи. Порты становятся узлами обмена товарами и идеями, а прибрежные районы быстрее включаются в мировую экономику.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Континентальные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Внутриконтинентальное положение часто увеличивает расстояния до рынков и стоимость перевозок. Такие страны сильнее зависят от соседей, транзитных маршрутов и устойчивости сухопутных связей.
</a:t>
            </a:r>
            <a:endParaRPr lang="en-US" sz="1088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Перекрёстки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на пересечении торговых коридоров получают дополнительные преимущества в обмене, миграциях и распространении технологий. Здесь чаще формируются крупные центры услуг и логистики.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и внутренние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государства обычно ориентированы на морские связи, туризм и портовую инфраструктуру. Внутренние районы материков вынуждены компенсировать удалённость развитием транспорта и регионального сотрудничества.
</a:t>
            </a:r>
            <a:endParaRPr lang="en-US" sz="10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облик и размещение населения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морей и долины крупных рек привлекают население благодаря транспорту, воде и хозяйственным возможностям. Здесь раньше появляются города, порты и промышленные центры.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Азийские центры концентрации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3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и Восточная Азия выделяются особенно высокой плотностью населения. Это связано с древними очагами земледелия, крупными равнинами, речными системами и длительной историей освоения.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Слабозаселённые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высокогорья и северные широты ограничивают земледелие, строительство и транспорт. Из-за суровых условий население здесь редкое и сосредоточено в отдельных оазисах, котловинах или вдоль дорог.
</a:t>
            </a:r>
            <a:endParaRPr lang="en-US" sz="1037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районы, агломерации и крупные транспортные узлы усиливают притяжение населения. Они концентрируют рабочие места, услуги и инфраструктуру, меняя рисунок расселения вокруг себя.
</a:t>
            </a:r>
            <a:endParaRPr lang="en-US" sz="10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сосредоточено население мира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долю Азии приходится основной массив населения благодаря исторически раннему земледелию и крупным речным долинам.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крайне неравномерно: его центры связаны с благоприятными природными условиями и длительным освоением территорий.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2022; данные по численности населения регионов, округлено.
</a:t>
            </a:r>
            <a:endParaRPr lang="en-US" sz="7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540" y="1580311"/>
            <a:ext cx="669638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4982" y="2088061"/>
            <a:ext cx="669638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4497" y="1460927"/>
            <a:ext cx="669638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68884" y="1914509"/>
            <a:ext cx="669638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специализация стран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 и экспорт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уголь часто становятся основой внешней торговли и бюджета. Такие страны развивают добычу, переработку и трубопроводную инфраструктуру, а их экономика заметно зависит от мировых цен.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богатства
</a:t>
            </a:r>
            <a:pPr algn="ctr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руд определяют развитие горнодобывающей и металлургической промышленности. В странах с крупными месторождениями формируются добывающие районы, транспортные узлы и центры первичной переработки сырья.
</a:t>
            </a:r>
            <a:endParaRPr lang="en-US" sz="988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энергия
</a:t>
            </a:r>
            <a:pPr algn="ctr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Обилие рек и перепадов высот способствует гидроэнергетике, орошению и водоснабжению городов. Это особенно важно там, где промышленность и сельское хозяйство нуждаются в стабильных водных ресурсах.
</a:t>
            </a:r>
            <a:endParaRPr lang="en-US" sz="98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аграрный профиль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массивы, плодородные земли и благоприятный климат поддерживают деревообработку, сельское хозяйство и экологически ориентированные отрасли. В таких странах сырьё и природные условия тесно связаны с экспортной структурой.
</a:t>
            </a:r>
            <a:endParaRPr lang="en-US" sz="9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ресурсной специализации стран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ресурсная база и географическое положение влияют на хозяйственный профиль страны.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специализация формируется не только запасами сырья, но и положением страны, условиями водообеспечения и возможностями транспортной связи.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сведения; обобщение по типичным примерам стран.
</a:t>
            </a:r>
            <a:endParaRPr lang="en-US" sz="7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хозяйство преобразует территорию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и экономическая деятельность последовательно меняют ландшафт и пространственную организацию территории.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как узлы географического пространства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притяжения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собирают население и рабочие места, потому что здесь сосредоточены управление, услуги, образование и культурная жизнь. Это усиливает разрыв между центральными районами и окраинами.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работают как узлы пересечения дорог, железных линий, портов и аэропортов. Через них проходят потоки товаров, людей и информации, связывая регионы в единую систему.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концентрация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городе могут сосредоточиваться финансовые, научные, производственные и административные функции. Такая многопрофильность делает мегаполис ключевым элементом национального и мирового пространства.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агломерация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города обычно выходит за административные границы и формирует агломерацию. В ней усиливаются маятниковые поездки, жилищное строительство и нагрузка на инфраструктуру, ресурсы и окружающую среду.
</a:t>
            </a:r>
            <a:endParaRPr lang="en-US" sz="10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урбанизации по регионам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уровне урбанизации отражают долгую историю индустриализации, демографический рост и неравномерное развитие инфраструктуры между регионами.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Европа, Северная и Латинская Америка лидируют по городскому населению, тогда как Азия и Африка показывают наибольший потенциал дальнейшего роста.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Urban population (% of total population), последние доступные данные.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стран на одном материке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211924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государства охватывают разные природные зоны, поэтому в их пределах соседствуют горы, равнины, пустыни и побережья. Это приводит к разнообразию расселения, хозяйства и транспортных связей.
</a:t>
            </a:r>
            <a:endParaRPr lang="en-US" sz="1133" dirty="0"/>
          </a:p>
        </p:txBody>
      </p:sp>
      <p:sp>
        <p:nvSpPr>
          <p:cNvPr id="11" name="Text 3"/>
          <p:cNvSpPr txBox="1"/>
          <p:nvPr/>
        </p:nvSpPr>
        <p:spPr>
          <a:xfrm>
            <a:off x="3165837" y="1211913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освоения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этапы колонизации, индустриализации и внутреннего заселения формируют неодинаковые центры развития. Одни районы становятся промышленными и густонаселёнными, другие сохраняют слабую освоенность.
</a:t>
            </a:r>
            <a:endParaRPr lang="en-US" sz="1133" dirty="0"/>
          </a:p>
        </p:txBody>
      </p:sp>
      <p:sp>
        <p:nvSpPr>
          <p:cNvPr id="12" name="Text 4"/>
          <p:cNvSpPr txBox="1"/>
          <p:nvPr/>
        </p:nvSpPr>
        <p:spPr>
          <a:xfrm>
            <a:off x="6061715" y="1211900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одного материка страны отличаются обеспеченностью водой, плодородием почв и доступом к морю. Именно поэтому их экономическая специализация и плотность населения могут резко расходиться.
</a:t>
            </a:r>
            <a:endParaRPr lang="en-US" sz="113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глобальных изменений географического облика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усиливает строительство портов, автомагистралей и логистических центров, объединяя территории в единую сеть обмена товарами, технологиями и людьми.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хозяйство меняет природную среду: сокращаются леса, расширяются добывающие районы, растёт загрязнение вод, а сельскохозяйственные территории требуют мелиорации.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ледников, изменение уровня моря и деградация прибрежных зон особенно заметны в Арктике, дельтах рек и низменных густонаселённых районах.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географический облик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и исторические факторы по-разному влияют на территорию.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облик возникает из сочетания нескольких факторов: каждый из них важен сам по себе, но особенно значим их совместный эффект.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школьной географии.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14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облик: ключ к пониманию территории
</a:t>
            </a:r>
            <a:endParaRPr lang="en-US" sz="3914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облик помогает увидеть, как природа, население и хозяйство взаимно преобразуют территорию. Он объясняет контрасты развития стран и регионов, а также показывает последствия человеческой деятельности для ландшафтов.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2026-06-03T02:18:33Z</dcterms:created>
  <dcterms:modified xsi:type="dcterms:W3CDTF">2026-06-03T02:18:33Z</dcterms:modified>
</cp:coreProperties>
</file>