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Польско-советская война 1919—1921 гг. и второе провозглашение ССРБ: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 конфликт, повлиявший на судьбы Беларуси и Восточной Европы.
</a:t>
            </a:r>
            <a:endParaRPr lang="en-US" sz="31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Польско-советская война началась после распада Российской империи и Первой мировой. Польша хотела вернуть исторические земли, а Советская Россия — распространить революцию. Это сделало Беларусь центром ожесточённых боёв и борьбы за власть.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 и роль Беларуси в войне
</a:t>
            </a:r>
            <a:endParaRPr lang="en-US" sz="2836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наступление польских войск 1919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1919 года польская армия начала активное продвижение на белорусские территории. Польские войска продвигались вглубь, захватив важные пункты и создавая стратегическое преимущество.
</a:t>
            </a:r>
            <a:endParaRPr lang="en-US" sz="1241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захват Минска и фронт на южной линии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1919 года Минск был взят польскими войсками. Фронт стабилизировался по линии Бобруйск–Березино–Мозырь, где проходили ожесточённые бои и укрепление обороны.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Контрнаступление Красной Армии летом 1920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1920 года Красная Армия перешла в наступление, освободив Минск и отвоевывая территории. Белорусские земли неоднократно сменяли хозяев в эти годы.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военных действий в Беларуси (1919–1920)
</a:t>
            </a:r>
            <a:endParaRPr lang="en-US" sz="2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стремилась восстановить границы Речи Посполитой XVII века и создать «Великую Польшу», объединяя исторические земли.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цели и ключевые лидеры конфликта
</a:t>
            </a:r>
            <a:endParaRPr lang="en-US" sz="2139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лидерами конфликта были Юзеф Пилсудский — глава Польши и Владимир Ленин — руководитель Советской России.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боев жили многочисленные национальные группы: белорусы, поляки, евреи и украинцы, что усложняло ситуацию.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Россия ставила цель обезопасить западные границы и продвинуть революцию на территорию Европы.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июле 1920 года в Белостоке был создан Полревком — орган для управления оккупированными польскими территориями.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Полревком провозгласил национализацию земли и предприятий, пытаясь внедрить советскую власть на захваченных регионах.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органы были организованы и на украинских землях с целью расширения советского влияния.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Политреволюционного комитета: советские планы на Западе
</a:t>
            </a:r>
            <a:endParaRPr lang="en-US" sz="21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Минска позволило советской власти наладить собственное управление и усилить влияние на белорусских землях.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ознаменовала официальное второе провозглашение Советской Социалистической Республики Беларуси.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8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июля 1920 года
</a:t>
            </a:r>
            <a:endParaRPr lang="en-US" sz="3787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СССР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и беженцы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боёв более 500 тысяч человек покинули родные места. Среди них были семьи, потерявшие всё, вынужденные искать убежище в других регионах.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 и жилые дома на белорусских территориях серьёзно пострадали, что затрудняло жизнь мирного населения и восстановление после войны.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 среди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Белорусские, польские, еврейские и русские общины понесли значительные человеческие жертвы, что оставило глубокий след в их истории и памяти.
</a:t>
            </a:r>
            <a:endParaRPr lang="en-US" sz="149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последствия войны: страдания и разрушения
</a:t>
            </a:r>
            <a:endParaRPr lang="en-US" sz="21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власти Советской Беларуси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Коммунистическая партия Белоруссии возглавила создание партийных и государственных органов ССРБ.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народные комиссариаты, отвечающие за землю, образование и промышленность, обеспечивая власть и управление.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первые законы о национализации имущества, что способствовало социалистическим преобразованиям.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поддерживалась белорусская культура и открывались школы на родном языке для укрепления национальной идентичности.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20410"/>
            <a:ext cx="4151400" cy="14066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и вооружения Красной армии и Польши на основных этапах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значительно увеличила численность к осени, а Польша имела преимущество в артиллерии весной.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вооружение армий весной и осенью 1920 года
</a:t>
            </a:r>
            <a:endParaRPr lang="en-US" sz="2118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архивы 1920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04" y="1068000"/>
            <a:ext cx="4509293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отличались по количеству войск и составу техники, что повлияло на ход боевых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превосходила противника по танкам и авиачасти, несмотря на небольшое отставание в артиллерии.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военного потенциала сторон к концу войны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военный обзор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июле 1920 года Красная Армия начала решающее наступление на Варшаву, главную столицу Польши. Советские войска быстро продвигались, создавая угрозу взятия города и распространения революции в Европе.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на Варшаву и исход сражения: Битва за Варшаву
</a:t>
            </a:r>
            <a:endParaRPr lang="en-US" sz="2104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августе развернулась Битва под Варшавой, известная как «Чудо на Висле». Польские силы под командованием Юзефа Пилсудского остановили наступление, нанеся Красной Армии серьёзное поражение и изменив ход войны.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Западной Белоруссии и Западной Украины была передана Польше, что закрепило её государственные границы и суверенитет в этих районах.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Рижский мир 1921 года: условия и территориальные изменения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марта 1921 года был подписан мирный договор в Риге между Польшей и Советской Россией. Этот договор установил новую границу, которая определила распределение спорных территорий региона.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Рижский мир также закрепил международное признание независимости Польши и фактически узаконил раздел белорусских и украинских земель между двумя странами.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июля 1920 года советские власти объявили о втором провозглашении Советской Социалистической Республики Беларуси после освобождения Минска Красной Армией.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провозглашение ССРБ: дата, лидеры и задачи
</a:t>
            </a:r>
            <a:endParaRPr lang="en-US" sz="2408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Центральным исполнительным комитетом ССРБ руководили Александр Червяков и Вацлав Ластовский, которые играли ключевую роль в организации новой республики.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второй ССРБ заключалась в расширении советского влияния, укреплении власти и интеграции белорусских земель в советскую систему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повстанческие действия на белорусской территории после 1920 года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 после провозглашения ССРБ продолжалось активное сопротивление польских войск и местных повстанцев советской власти.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1920 года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Белоруссии возникали белые армии и партизанские отряды, противостоявшие Красной Армии и советской администрации.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1920 года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Происходили массовые крестьянские выступления против мобилизации и продовольственной политики советской власти.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1920–1921 годов
</a:t>
            </a:r>
            <a:endParaRPr lang="en-US" sz="1505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и военные действия постепенно утихли, но антисоветское движение сохраняло значительную активность в регионе.
</a:t>
            </a:r>
            <a:endParaRPr lang="en-US" sz="137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1921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существенно расширила свои территории, присоединив западнобелорусские земли, укрепив политическую и экономическую позицию, но столкнулась с внутренними национальными конфликтами.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Польшу и западную часть Белоруссии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Польши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части Белоруссии после войны снизились национальные права, национальное самоопределение ограничивалось, национальные меньшинства подвергались дискриминации и ассимиляции.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западной Белоруссии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потери западных территорий ССРБ стала автономной республикой в составе РСФСР с ограниченной самостоятельностью.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ССРБ после войны: государственное устройство и политика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наблюдалась централизация власти и усиление контроля со стороны Москвы, что сдерживало настоящую автономию и независимость.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введены законы о национализации и реформы, направленные на развитие промышленности и сельского хозяйства в республике.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активно проводило белорусизацию: поддержку языка, развитие национального образования и культуры, что способствовало укреплению национальной идентичности.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вызвала массовые миграции; сотни тысяч белорусов оказались разделены новыми границами между Польшей и Советским Союзом.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Белоруссии интеллигенция и активисты подверглись репрессиям, многие эмигрировали, что ослабило культурное развитие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включали разрушения, голод и разрыв семей и общин, что угнетало население обеих сторон границы.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войны и новых государственных границ
</a:t>
            </a:r>
            <a:endParaRPr lang="en-US" sz="21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усилилась ассимиляция и ограничение прав белорусов, в СССР поддержка национальной культуры сопровождалась репрессиями и контролем.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влияние войны на белорусское общество и идентичность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разделом территории сформировались два разных политических режима, что оказало влияние на формирование разной белорусской идентичности.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разделении и борьбе за национальное самоопределение сохранилась в культуре и общественном сознании многих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Польско-белорусские отношения после завершения войны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межвоенный период отношения были напряжёнными из-за польской политики дискриминации белорусского населения.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национальное движение также сталкивалось с репрессиями, что ограничивало возможности сотрудничества и развития.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создания белорусских национальных организаций в обеих странах часто подавлялись государственными властями.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интересы польского и советского государств препятствовали налаживанию устойчивого диалога и сотрудничества.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уроки войны и второго провозглашения ССРБ для Беларуси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Польско-советская война и второе провозглашение ССРБ коренным образом изменили политическую и национальную картину региона, оставив глубокий след в истории и культуре Беларуси.
</a:t>
            </a:r>
            <a:endParaRPr lang="en-US" sz="37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2026-05-11T03:01:13Z</dcterms:created>
  <dcterms:modified xsi:type="dcterms:W3CDTF">2026-05-11T03:01:13Z</dcterms:modified>
</cp:coreProperties>
</file>