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Тёплый, живой и немного смешной мир обычного дома.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«Дом в Черёмушках»: дом, двор и люди вокруг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Черёмушки — это московский район, где рядом стоят дома, дворы и подъезды. Здесь всё узнаваемо: окна светятся вечером, по тротуарам идут люди, а за каждой дверью кипит тихая повседневная жизнь.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Черёмушки: знакомый городской мир
</a:t>
            </a:r>
            <a:endParaRPr lang="en-US" sz="2689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662" y="1648250"/>
            <a:ext cx="621675" cy="82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5344" y="1648250"/>
            <a:ext cx="932513" cy="8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4100" y="1648250"/>
            <a:ext cx="828900" cy="82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05625" y="1648250"/>
            <a:ext cx="828900" cy="82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70769" y="1648250"/>
            <a:ext cx="932513" cy="828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главный герой истории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735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просто здание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отрывке важен не только своими стенами. Он становится местом, где постоянно что-то происходит, где слышны шаги, голоса и привычные звуки жизни.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73396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место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дом запоминается, потому что в нём чувствуется жизнь. Он кажется почти живым: он слышит, ждёт, хранит и каждый день встречает своих жителей.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405655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 с историей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 в тексте словно рассказывают, кто дома, кто ждёт гостей и где уже зажёгся свет. Через них дом выглядит тёплым и настоящим.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569807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Голоса жильцов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не только комнаты, но и люди, которые их наполняют. Их разговоры, привычки и заботы создают ощущение, будто у дома есть свой характер.
</a:t>
            </a:r>
            <a:endParaRPr lang="en-US" sz="895" dirty="0"/>
          </a:p>
        </p:txBody>
      </p:sp>
      <p:sp>
        <p:nvSpPr>
          <p:cNvPr id="16" name="Text 6"/>
          <p:cNvSpPr txBox="1"/>
          <p:nvPr/>
        </p:nvSpPr>
        <p:spPr>
          <a:xfrm>
            <a:off x="241502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Лестницы и двери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Лестницы, двери и подъезды помогают почувствовать движение внутри дома. Через них жильцы встречаются, расходятся, возвращаются и снова делают дом живым и узнаваемым.
</a:t>
            </a:r>
            <a:endParaRPr lang="en-US" sz="89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Двор, где всё видно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легко представить дорожки, лавочки и высокий дом с множеством окон. Здесь всё привычно и спокойно: кто-то идёт к подъезду, кто-то смотрит из окна, а дети гуляют рядом с домом. Картина получается тёплой и очень домашней.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у подъезда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вечеру двор меняется: в окнах появляется мягкий свет, а у подъезда становятся заметны тени людей и неторопливые движения. Дом будто собирает всех вместе и делает обычный вечер уютным.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день рядом с домом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Черёмушкинский двор похож на знакомую городскую сцену: рядом тротуар, деревья, подъезд и окна. Всё это помогает увидеть, как простая жизнь течёт совсем рядом, без спешки и без лишнего шума.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двор в Черёмушках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доме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живут люди с разными привычками и настроениями. Кто-то говорит тихо, кто-то всегда занят делами, а кто-то умеет рассмешить соседей одной фразой.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дом не кажется пустым или одинаковым. У каждой семьи свои заботы, свои правила и свой распорядок, но всех объединяет одно общее пространство.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живут разные люди, дом становится похож на маленький мир. В нём есть и серьёзность, и доброта, и смешные моменты, которые запоминаются надолго.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13250"/>
            <a:ext cx="609300" cy="54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450" y="2278623"/>
            <a:ext cx="575400" cy="575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450" y="2960900"/>
            <a:ext cx="575400" cy="575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500" y="3649275"/>
            <a:ext cx="609300" cy="541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домашние события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496555" y="1677300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у двери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самое интересное начинается прямо у порога. Несколько слов у двери могут рассказать о делах семьи, о встрече гостей или о чьём-то ожидании.
</a:t>
            </a:r>
            <a:endParaRPr lang="en-US" sz="725" dirty="0"/>
          </a:p>
        </p:txBody>
      </p:sp>
      <p:sp>
        <p:nvSpPr>
          <p:cNvPr id="11" name="Text 3"/>
          <p:cNvSpPr txBox="1"/>
          <p:nvPr/>
        </p:nvSpPr>
        <p:spPr>
          <a:xfrm>
            <a:off x="1496555" y="2359579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в подъезде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Подъезд становится местом коротких встреч и быстрых разговоров. Здесь люди здороваются, улыбаются и спешат дальше, а потому обычный день кажется живым.
</a:t>
            </a:r>
            <a:endParaRPr lang="en-US" sz="725" dirty="0"/>
          </a:p>
        </p:txBody>
      </p:sp>
      <p:sp>
        <p:nvSpPr>
          <p:cNvPr id="12" name="Text 4"/>
          <p:cNvSpPr txBox="1"/>
          <p:nvPr/>
        </p:nvSpPr>
        <p:spPr>
          <a:xfrm>
            <a:off x="1496555" y="3041855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кого-то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чувствуется момент ожидания: кто-то скоро придёт, кто-то задержался, а кто-то просто смотрит в окно. Такое ожидание делает день чуть волнительно-смешным.
</a:t>
            </a:r>
            <a:endParaRPr lang="en-US" sz="725" dirty="0"/>
          </a:p>
        </p:txBody>
      </p:sp>
      <p:sp>
        <p:nvSpPr>
          <p:cNvPr id="13" name="Text 5"/>
          <p:cNvSpPr txBox="1"/>
          <p:nvPr/>
        </p:nvSpPr>
        <p:spPr>
          <a:xfrm>
            <a:off x="1496555" y="3713327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хлопоты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незаметные дела тоже важны: убрать, принести, открыть, закрыть, позвать. Из таких мелочей складывается настоящая домашняя жизнь, понятная каждому ребёнку.
</a:t>
            </a:r>
            <a:endParaRPr lang="en-US" sz="72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взгляд на взрослых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замечает то, что взрослые часто пропускают: странные привычки, торопливые движения, важные лица и мелкие смешные подробности. Всё это выглядит особенно ярко и даже забавно.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помогает увидеть мир по-новому. Взрослые могут считать себя серьёзными, а ребёнок видит в них живых, немного суетливых и очень интересных 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отрывка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чувствуется тепло обычного дома. Он будто укрывает своих жильцов и делает знакомыми даже самые простые моменты.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спокойствие и тишина, которые особенно заметны рядом с окнами, дверями и вечерним двором. Всё выглядит неторопливо и уютно.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здесь мягкий и добрый. Он появляется в повседневных мелочах и не обижает никого, а только вызывает улыбку.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Отрывок оставляет ощущение, что жизнь рядом совсем рядом, в знакомом доме, может быть удивительно интересной и светлой.
</a:t>
            </a:r>
            <a:endParaRPr lang="en-US" sz="100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дом кажется особенным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доме есть внимание, забота и привычный порядок, он кажется тёплым и надёжным. Даже обычный день в таком месте запоминается по-своему.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становится особенным не из-за размеров и не из-за внешнего вида. Главное — люди, которые в нём живут, разговаривают, помогают друг другу и помнят общие события.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дом воспринимается как живое пространство. В нём остаются следы встреч, разговоров и маленьких историй, которые делают его родным.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Окна, подъезд и двор
</a:t>
            </a:r>
            <a:endParaRPr lang="en-US" sz="2953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Окна, двери и лестница помогают сразу представить дом очень ясно. Через эти детали читатель видит, как устроено пространство и как в нём движутся люди.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Подъезд и двор дополняют картину и делают её особенно наглядной. Вечером тёплый свет из окон и спокойный двор создают ощущение уюта и тихой городской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550" y="1648250"/>
            <a:ext cx="1054200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3240" y="1728830"/>
            <a:ext cx="1116300" cy="8930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9705" y="1648250"/>
            <a:ext cx="1054200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4077" y="1679217"/>
            <a:ext cx="1116300" cy="9922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особенности делают текст понятным и живым
</a:t>
            </a:r>
            <a:endParaRPr lang="en-US" sz="2432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выбирает знакомую лексику без лишней сложности. Благодаря этому первоклассник легко следит за мыслью и сразу понимает, о каком доме, дворе и людях идёт речь.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интонации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слышатся разговорные обороты и естественная речь. Она помогает представить, как люди общаются между собой, и делает рассказ похожим на настоящую жизнь.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детали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точных штрихов — окно, лестница, подъезд, двор — сразу создают ясную картину. Читатель как будто сам смотрит на знакомое городское место.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мир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Описанные события происходят в обычном доме, где всё близко и узнаваемо. Поэтому ребёнку легко вообразить героев, услышать их голоса и почувствовать атмосферу дома.
</a:t>
            </a:r>
            <a:endParaRPr lang="en-US" sz="88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текст понятен первокласснику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в тексте происходят в знакомой обстановке, без сложных приключений и непонятных объяснений. Ребёнку легко представить, кто где стоит, что слышно и что происходит рядом.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пишет ясно и коротко, поэтому внимание не теряется. Маленький читатель быстро замечает главное: в обычном дворе тоже есть интересная, тёплая и живая история.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отрывке есть слова и образы, которые ребёнок уже знает из своей жизни: дом, двор, окно, подъезд, лестница. Поэтому чтение не пугает, а сразу вызывает узнавание.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объединяет разных людей в одно общее пространство.
</a:t>
            </a:r>
            <a:endParaRPr lang="en-US" sz="259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помогает увидеть, что одно здание становится местом встреч, разговоров и взаимного внимания. Так подчёркивается важность мирного соседства.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Отрывок «Дом в Черёмушках»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окнах
</a:t>
            </a:r>
            <a:pPr algn="ctr" indent="0" marL="0">
              <a:lnSpc>
                <a:spcPct val="115000"/>
              </a:lnSpc>
              <a:buNone/>
            </a:pPr>
            <a:r>
              <a:rPr lang="en-US" sz="71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дом будто медленно просыпается. В окнах появляются первые огни, слышатся шаги, двери открываются и закрываются. Во дворе становится заметно движение, и обычный день начинает свой спокойный ход.
</a:t>
            </a:r>
            <a:endParaRPr lang="en-US" sz="808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Дневная суета
</a:t>
            </a:r>
            <a:pPr algn="ctr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в доме больше голосов и дел. Кто-то возвращается, кто-то торопится по лестнице, кто-то разговаривает у подъезда. Весь двор кажется занятым и немного шумным, как маленький город внутри большого города.
</a:t>
            </a:r>
            <a:endParaRPr lang="en-US" sz="805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покой
</a:t>
            </a:r>
            <a:pPr algn="ctr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вечеру двор успокаивается, а окна загораются мягким светом. Дом становится особенно уютным и тёплым. С улицы он выглядит тихим, словно бережно хранит все дневные разговоры и заботы.
</a:t>
            </a:r>
            <a:endParaRPr lang="en-US" sz="849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дом в течение дня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 в повседневности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появляется тогда, когда кто-то слишком спешит, что-то забывает или делает обычное дело с важным видом. Такая ситуация кажется забавной, но никого не обижает.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 отрывке мягкий и тёплый. Он не высмеивает людей, а только показывает, как смешно иногда выглядит самая простая домашняя суета.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серьёзные взрослые могут выглядеть немного комично, если очень стараются успеть всё сразу. Ребёнок замечает это особенно быстро и смотрит на них с улыбкой.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такому юмору рассказ становится живым и лёгким. Обычный день в доме уже не кажется скучным, потому что в нём есть маленькие смешные моменты.
</a:t>
            </a:r>
            <a:endParaRPr lang="en-US" sz="100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важно обратить внимание при чтении
</a:t>
            </a:r>
            <a:endParaRPr lang="en-US" sz="2657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заметить детали, которые создают картину дома: окна, двери, лестницу, двор и подъезд. Именно они помогают представить место действия очень ясно.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важно следить за тем, как ведут себя люди. Их разговоры, привычки и небольшая суета показывают характеры лучше, чем длинные объяснения.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полезно прислушаться к настроению текста. В нём нет громких событий, но есть спокойствие, тепло и интерес к простой повседневной жизни.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 и безопасность дома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этом отрывке воспринимается как спокойное и знакомое место, где ребёнок чувствует порядок, тепло и защиту. Здесь всё рядом и всё понятно.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двор, свет в окнах и привычные звуки делают картину особенно уютной. Такой дом хочется представить как место, куда всегда приятно возвращаться.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отрывка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дни тоже могут быть важными и красивыми. Даже простые дела, соседские приветствия и знакомые звуки создают историю, которую приятно запомнить.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ценен не сам по себе, а потому что в нём живут люди, которые заботятся друг о друге. Их встречи и разговоры делают место по-настоящему тёплым.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показывает, что настоящая жизнь скрыта в мелочах. Если внимательно смотреть на дом и двор, можно увидеть целый мир человеческих чувств и отношений.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950" y="1655850"/>
            <a:ext cx="729600" cy="72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2542495"/>
            <a:ext cx="772500" cy="6866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500" y="3442011"/>
            <a:ext cx="772500" cy="61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чтения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690373" y="1758500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чувство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остаётся спокойное и доброе настроение. Дом, двор и люди кажутся близкими, а обычная жизнь — наполненной уютом и тихой радостью.
</a:t>
            </a:r>
            <a:endParaRPr lang="en-US" sz="793" dirty="0"/>
          </a:p>
        </p:txBody>
      </p:sp>
      <p:sp>
        <p:nvSpPr>
          <p:cNvPr id="10" name="Text 3"/>
          <p:cNvSpPr txBox="1"/>
          <p:nvPr/>
        </p:nvSpPr>
        <p:spPr>
          <a:xfrm>
            <a:off x="1690373" y="2623688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замечать важные мелочи вокруг себя. Хочется лучше рассматривать окна, подъезд, двор и понимать, как много интересного есть в знакомом месте.
</a:t>
            </a:r>
            <a:endParaRPr lang="en-US" sz="787" dirty="0"/>
          </a:p>
        </p:txBody>
      </p:sp>
      <p:sp>
        <p:nvSpPr>
          <p:cNvPr id="11" name="Text 4"/>
          <p:cNvSpPr txBox="1"/>
          <p:nvPr/>
        </p:nvSpPr>
        <p:spPr>
          <a:xfrm>
            <a:off x="1690373" y="3488873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людям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рассказа начинаешь внимательнее относиться к соседям и прохожим. У каждого есть свой характер, привычки и маленькая история, которая делает дом живым.
</a:t>
            </a:r>
            <a:endParaRPr lang="en-US" sz="76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«Дом в Черёмушках» напоминает, что дом живёт не стенами, а людьми, их заботой, голосами и улыбками. В самом обычном дворе можно увидеть тёплый, добрый и запоминающийся мир.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запоминается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2026-05-23T23:45:36Z</dcterms:created>
  <dcterms:modified xsi:type="dcterms:W3CDTF">2026-05-23T23:45:36Z</dcterms:modified>
</cp:coreProperties>
</file>