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3. At home
</a:t>
            </a:r>
            <a:endParaRPr lang="en-US" sz="30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дом, комнаты, мебель и простые фразы о жизни дома.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 — знакомый мир слов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говорить о комнате, семье, домашних делах и порядке. Слова из урока легко запомнить, потому что они связаны с вещами, которые ребёнок видит каждый день дома.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331" y="1042525"/>
            <a:ext cx="2056723" cy="2253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3272" y="1042525"/>
            <a:ext cx="2147677" cy="2253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9499" y="1042525"/>
            <a:ext cx="2147677" cy="2253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57887" y="1038150"/>
            <a:ext cx="2147677" cy="22533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377488" y="3499175"/>
            <a:ext cx="1844400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и завтрак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кухне готовят еду, накрывают на стол и собираются утром всей семьёй. Здесь часто стоят стол, стулья и посуда. По-английски эту комнату называют kitchen.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2544325" y="3503550"/>
            <a:ext cx="1844400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Спальня для отдыха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bedroom спят, отдыхают и хранят свои вещи. Здесь обычно есть bed, wardrobe и lamp, а ещё может лежать мягкий ковёр. Это тихое место, где хочется поскорее укрыться одеялом.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711138" y="3503550"/>
            <a:ext cx="1844400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Ванная для чистоты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Bathroom — это комната, где умываются, моют руки и чистят зубы. Здесь нужны towel, soap и toothbrush. Обычно именно отсюда начинается бодрое утро, даже если глаза ещё немного спят.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909525" y="3499175"/>
            <a:ext cx="1844400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Гостиная для всей семьи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living room семья отдыхает, разговаривает и смотрит телевизор. Там часто стоят sofa, table и lamp, а на полке лежат книги. Это уютное место для спокойного вечера вместе.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Комнаты дома и их назначение
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Мебель и предметы в комнате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231125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Кровать и стол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Bed и table — самые нужные предметы в комнате. Кровать помогает отдыхать, а стол нужен для уроков, игр и аккуратного хранения вещей. С ними легко описать любую комнату.
</a:t>
            </a:r>
            <a:endParaRPr lang="en-US" sz="113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1975272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Стулья и диван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Chair, sofa и armchair делают комнату удобной для сидения и отдыха. Эти слова помогают рассказать, где можно читать, беседовать или просто посидеть после насыщенного дня.
</a:t>
            </a:r>
            <a:endParaRPr lang="en-US" sz="113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19417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Шкаф и полка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Wardrobe и shelf помогают хранить одежду, книги и игрушки. Когда вещи лежат на своих местах, комната выглядит аккуратно, а нужный предмет находится очень быстро.
</a:t>
            </a:r>
            <a:endParaRPr lang="en-US" sz="1130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3463580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Зеркало и лампа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Mirror и lamp делают комнату более полезной и светлой. В зеркале удобно проверить внешний вид, а лампа помогает читать, делать уроки или искать носок, который снова спрятался.
</a:t>
            </a:r>
            <a:endParaRPr lang="en-US" sz="1130" dirty="0"/>
          </a:p>
        </p:txBody>
      </p:sp>
      <p:sp>
        <p:nvSpPr>
          <p:cNvPr id="15" name="Text 6"/>
          <p:cNvSpPr txBox="1"/>
          <p:nvPr/>
        </p:nvSpPr>
        <p:spPr>
          <a:xfrm>
            <a:off x="270000" y="4207731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 в комнате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Carpet и другие мелочи создают уют. Фразы There is a bed и There are two chairs помогают описать комнату просто и понятно, без длинных объяснений.
</a:t>
            </a:r>
            <a:endParaRPr lang="en-US" sz="113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дела каждый день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269950" y="1211924"/>
            <a:ext cx="16806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Уборка кровати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the bed — полезное дело по утрам. Когда кровать аккуратно застелена, комната выглядит опрятнее, а день начинается организованно. Это маленький шаг, но очень заметный.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000776" y="1211913"/>
            <a:ext cx="16806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на кухне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Set the table и wash the dishes помогают семье после еды. Ребёнок может поставить тарелки, разложить ложки и потом убрать всё обратно. Так кухня остаётся чистой.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731597" y="1211900"/>
            <a:ext cx="16806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пол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Sweep the floor значит подмести пол и собрать крошки или пыль. Это простое действие показывает, что дома важно заботиться о порядке, а не ждать, пока всё сделает само.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462419" y="1211925"/>
            <a:ext cx="16806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 комнате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 toys away и tidy up учат складывать вещи на место. Игрушки, книги и карандаши не любят прятаться под кроватью, даже если иногда именно там их ищут.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7193240" y="1211913"/>
            <a:ext cx="16806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растениях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Water the plants и take out the rubbish тоже входят в домашние дела. Такие действия помогают семье жить удобно и учат отвечать за общий дом.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969" y="1512284"/>
            <a:ext cx="694913" cy="617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6489" y="2126375"/>
            <a:ext cx="715800" cy="572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2595" y="1409453"/>
            <a:ext cx="694912" cy="617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97008" y="2308192"/>
            <a:ext cx="540488" cy="617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61370" y="1387020"/>
            <a:ext cx="540488" cy="6177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помогает друг другу
</a:t>
            </a:r>
            <a:endParaRPr lang="en-US" sz="2212" dirty="0"/>
          </a:p>
        </p:txBody>
      </p:sp>
      <p:sp>
        <p:nvSpPr>
          <p:cNvPr id="15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257250" y="2704774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дома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family объединяет всех, кто живёт вместе и заботится друг о друге. Дома у каждого есть свои маленькие обязанности, чтобы всем было спокойно и удобно.
</a:t>
            </a:r>
            <a:endParaRPr lang="en-US" sz="907" dirty="0"/>
          </a:p>
        </p:txBody>
      </p:sp>
      <p:sp>
        <p:nvSpPr>
          <p:cNvPr id="17" name="Text 3"/>
          <p:cNvSpPr txBox="1"/>
          <p:nvPr/>
        </p:nvSpPr>
        <p:spPr>
          <a:xfrm>
            <a:off x="1983225" y="3408225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рядом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help at home показывает, что ребёнок может помогать без больших сложностей. Достаточно убрать игрушки, подать салфетки или помочь поставить тарелки на стол.
</a:t>
            </a:r>
            <a:endParaRPr lang="en-US" sz="907" dirty="0"/>
          </a:p>
        </p:txBody>
      </p:sp>
      <p:sp>
        <p:nvSpPr>
          <p:cNvPr id="18" name="Text 4"/>
          <p:cNvSpPr txBox="1"/>
          <p:nvPr/>
        </p:nvSpPr>
        <p:spPr>
          <a:xfrm>
            <a:off x="3728850" y="2579501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дела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chores — это обычные домашние дела, которые делают жизнь аккуратнее. Когда взрослые и дети share tasks, работа идёт быстрее, а настроение у всех становится лучше.
</a:t>
            </a:r>
            <a:endParaRPr lang="en-US" sz="907" dirty="0"/>
          </a:p>
        </p:txBody>
      </p:sp>
      <p:sp>
        <p:nvSpPr>
          <p:cNvPr id="19" name="Text 5"/>
          <p:cNvSpPr txBox="1"/>
          <p:nvPr/>
        </p:nvSpPr>
        <p:spPr>
          <a:xfrm>
            <a:off x="5436050" y="3617450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кухне вместе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Cook, clean и help with the table часто связаны с приготовлением еды и уборкой после неё. Даже небольшая помощь делает семейный ужин более приятным и спокойным.
</a:t>
            </a:r>
            <a:endParaRPr lang="en-US" sz="907" dirty="0"/>
          </a:p>
        </p:txBody>
      </p:sp>
      <p:sp>
        <p:nvSpPr>
          <p:cNvPr id="20" name="Text 6"/>
          <p:cNvSpPr txBox="1"/>
          <p:nvPr/>
        </p:nvSpPr>
        <p:spPr>
          <a:xfrm>
            <a:off x="7200425" y="2615324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после игры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Tidy up и put toys away помогают быстро навести порядок после игр. Когда вещи лежат на своих местах, комната не превращается в маленькое приключение с поиском потерянного мишки.
</a:t>
            </a:r>
            <a:endParaRPr lang="en-US" sz="90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942061"/>
            <a:ext cx="4248300" cy="12778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237528"/>
            <a:ext cx="4248300" cy="13483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775" y="3577597"/>
            <a:ext cx="4248300" cy="13483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1187904"/>
            <a:ext cx="3318900" cy="7861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и аккуратная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room is bright and tidy. There is a desk near the window, and a bed stands by the wall. The room looks friendly, so it is easy to study, play and rest there.
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49703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Игрушки на полке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my room, there are books, toys and a small shelf. The toys are on the shelf, and the books are next to the desk. Everything has its own place, so I can find it quickly.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383710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Уютный уголок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room is small but comfy. There is a chair, a lamp and a soft bed, so the room feels warm and peaceful. It is a good place for reading stories and dreaming.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Описываем свою комнату
</a:t>
            </a:r>
            <a:endParaRPr lang="en-US" sz="2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425" y="1193270"/>
            <a:ext cx="348761" cy="3487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210" y="3372257"/>
            <a:ext cx="308444" cy="35250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28186" y="1559828"/>
            <a:ext cx="220263" cy="35242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66463" y="2642969"/>
            <a:ext cx="264184" cy="352246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010765" y="3497897"/>
            <a:ext cx="308215" cy="35224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места
</a:t>
            </a:r>
            <a:endParaRPr lang="en-US" sz="2212" dirty="0"/>
          </a:p>
        </p:txBody>
      </p:sp>
      <p:sp>
        <p:nvSpPr>
          <p:cNvPr id="15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879050" y="1465817"/>
            <a:ext cx="2337300" cy="9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показывает, что предмет находится внутри чего-то. Например, a book in the bag или игрушка in the box. Это слово помогает сказать, где вещь спряталась.
</a:t>
            </a:r>
            <a:endParaRPr lang="en-US" sz="951" dirty="0"/>
          </a:p>
        </p:txBody>
      </p:sp>
      <p:sp>
        <p:nvSpPr>
          <p:cNvPr id="17" name="Text 3"/>
          <p:cNvSpPr txBox="1"/>
          <p:nvPr/>
        </p:nvSpPr>
        <p:spPr>
          <a:xfrm>
            <a:off x="916100" y="3649592"/>
            <a:ext cx="2337300" cy="9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используют, когда предмет стоит на поверхности. The book is on the table — понятная и очень полезная фраза для описания комнаты, стола или полки.
</a:t>
            </a:r>
            <a:endParaRPr lang="en-US" sz="951" dirty="0"/>
          </a:p>
        </p:txBody>
      </p:sp>
      <p:sp>
        <p:nvSpPr>
          <p:cNvPr id="18" name="Text 4"/>
          <p:cNvSpPr txBox="1"/>
          <p:nvPr/>
        </p:nvSpPr>
        <p:spPr>
          <a:xfrm>
            <a:off x="5793825" y="1836715"/>
            <a:ext cx="2337300" cy="9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Under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Under означает «под». The cat is under the chair показывает, что предмет или животное находится ниже другого предмета. Это слово часто вызывает улыбку, потому что кошки любят сюрпризы.
</a:t>
            </a:r>
            <a:endParaRPr lang="en-US" sz="951" dirty="0"/>
          </a:p>
        </p:txBody>
      </p:sp>
      <p:sp>
        <p:nvSpPr>
          <p:cNvPr id="19" name="Text 5"/>
          <p:cNvSpPr txBox="1"/>
          <p:nvPr/>
        </p:nvSpPr>
        <p:spPr>
          <a:xfrm>
            <a:off x="3352100" y="2918717"/>
            <a:ext cx="2337300" cy="9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to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to помогает сказать, что вещи стоят рядом. The lamp is next to the bed — удобный пример для описания спальни, где всё находится близко друг к другу.
</a:t>
            </a:r>
            <a:endParaRPr lang="en-US" sz="951" dirty="0"/>
          </a:p>
        </p:txBody>
      </p:sp>
      <p:sp>
        <p:nvSpPr>
          <p:cNvPr id="20" name="Text 6"/>
          <p:cNvSpPr txBox="1"/>
          <p:nvPr/>
        </p:nvSpPr>
        <p:spPr>
          <a:xfrm>
            <a:off x="6518425" y="3773641"/>
            <a:ext cx="2337300" cy="9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Behind и in front of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Behind и in front of говорят о том, что предмет находится позади или впереди. Эти предлоги нужны, чтобы описание комнаты было точным и понятным без лишних жестов.
</a:t>
            </a:r>
            <a:endParaRPr lang="en-US" sz="95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описать комнату по шагам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короткого рассказа о комнате: от названия до небольшой детали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дома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875750"/>
            <a:ext cx="15846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Проснуться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начинается с wake up. Ребёнок открывает глаза, слышит утренние звуки и готовится встать с кровати.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942941" y="1875750"/>
            <a:ext cx="15846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Встать с кровати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Then приходит время get up. После этого можно потянуться, улыбнуться и наконец покинуть тёплое одеяло.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615882" y="1875750"/>
            <a:ext cx="15846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Умыться и почистить зубы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 that идут wash hands и brush teeth. Эти действия помогают почувствовать себя свежим и готовым к новому дню.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288836" y="1875750"/>
            <a:ext cx="15846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Одеться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Next ребёнок gets dressed. Одежда должна быть удобной, чтобы легко играть, учиться и не путать левый рукав с правым.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961809" y="1875750"/>
            <a:ext cx="15846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Позавтракать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morning ends with have breakfast. Это спокойный момент, когда семья собирается вместе и начинает день с сил и хорошего настроения.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91054" y="249925"/>
            <a:ext cx="3979893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4533900" cy="9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и еда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468275" y="1441550"/>
            <a:ext cx="3609600" cy="5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есть на кухне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кухне мы легко узнаём fridge, stove и sink. Здесь стоят plates, cups, spoon, fork и knife, а все предметы помогают готовить и накрывать стол для семьи.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68275" y="2154096"/>
            <a:ext cx="3609600" cy="5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Приёмы пищи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связана с breakfast, lunch and dinner. Утром здесь начинается день, днём семья обедает, а вечером собирается за ужином, чтобы спокойно поговорить и отдохнуть.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468275" y="2866648"/>
            <a:ext cx="3609600" cy="5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Аккуратность на кухне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кухне особенно важно бережно обращаться с посудой и приборы держать на своих местах. Тогда всё быстро находится, а готовить и убирать становится намного проще.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468275" y="3579211"/>
            <a:ext cx="3609600" cy="5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Безопасные 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еды и готовки нужно быть внимательным: не трогать горячие предметы и не спешить. Такие привычки помогают избежать неприятностей и делают кухню спокойным местом.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468275" y="4291772"/>
            <a:ext cx="3609600" cy="5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в жизни семьи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часто становится центром дома, потому что здесь встречаются близкие люди. За столом можно не только поесть, но и поделиться новостями, как за настоящим семейным советом.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и порядок в доме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231125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комната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clean помогает сказать, что в комнате приятно находиться. В чистом доме вещи лежат на своих местах, а воздух и поверхность стола выглядят аккуратно и свежо.
</a:t>
            </a:r>
            <a:endParaRPr lang="en-US" sz="113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1975272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Аккуратный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tidy описывает порядок без лишнего беспорядка. Когда игрушки, книги и одежда убраны, комнату легче использовать, а искать нужную вещь приходится совсем недолго.
</a:t>
            </a:r>
            <a:endParaRPr lang="en-US" sz="113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19417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Неаккуратный вид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dirty и messy показывают противоположную картину. Такая комната выглядит неуютно, потому что вещи разбросаны, а стол и пол требуют внимания и уборки.
</a:t>
            </a:r>
            <a:endParaRPr lang="en-US" sz="1130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3463580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keep your room tidy, put toys away, clean the table и make your bed часто встречаются в уроке. Они учат говорить о простых делах дома.
</a:t>
            </a:r>
            <a:endParaRPr lang="en-US" sz="1130" dirty="0"/>
          </a:p>
        </p:txBody>
      </p:sp>
      <p:sp>
        <p:nvSpPr>
          <p:cNvPr id="15" name="Text 6"/>
          <p:cNvSpPr txBox="1"/>
          <p:nvPr/>
        </p:nvSpPr>
        <p:spPr>
          <a:xfrm>
            <a:off x="270000" y="4207731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помогает чувствовать себя спокойно и уверенно. Когда всё разложено удобно, ребёнок быстрее находит нужные вещи и может без спешки заниматься уроками или играть.
</a:t>
            </a:r>
            <a:endParaRPr lang="en-US" sz="113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дома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69950" y="2081879"/>
            <a:ext cx="16764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трогай горячее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Hot things могут обжечь, поэтому их нельзя трогать руками. На кухне нужно быть особенно осторожным и всегда спрашивать взрослого, если рядом что-то нагрелось.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001832" y="2081866"/>
            <a:ext cx="16764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 на мокром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Wet floors могут быть скользкими, и на них легко упасть. Лучше идти спокойно, смотреть под ноги и не бегать по кухне или ванной комнате.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733719" y="2081866"/>
            <a:ext cx="16764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Береги острые 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Sharp objects, например ножницы или ножи, должны лежать там, где до них не дотянется ребёнок. Так можно избежать порезов и неприятных случайностей.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465619" y="2081866"/>
            <a:ext cx="16764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Проси помощи взрослого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что-то кажется опасным или непонятным, лучше ask an adult for help. Взрослый подскажет, как поступить правильно и безопасно в любой домашней ситуации.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7197533" y="2081866"/>
            <a:ext cx="16764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Будь внимательным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дома начинается с спокойных движений и внимательных глаз. Когда ребёнок не спешит, смотрит вокруг и слушает советы взрослых, дома становится намного безопаснее.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478" y="1042525"/>
            <a:ext cx="2825427" cy="2253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766" y="1042525"/>
            <a:ext cx="2863569" cy="2253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Уютный вечер всей семьёй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гостиной стоит мягкий sofa, рядом — lamp и небольшой table. Здесь семья собирается вечером, чтобы поговорить, почитать или просто отдохнуть после дня. В комнате тихо, удобно и очень спокойно.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для чтения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полке лежат books, а у кресла стоит warm lamp. Ребёнок садится поудобнее, открывает книгу и забывает о времени. Такая гостиная помогает отдыхать и учиться в приятной тишине.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и отдых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гостиной есть armchair, TV и несколько любимых вещей семьи. Здесь можно смотреть передачу, делиться новостями или пить чай вместе. Это настоящее место, где дом становится особенно тёплым.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Гостиная — место для отдыха
</a:t>
            </a:r>
            <a:endParaRPr lang="en-US" sz="2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575" y="1512284"/>
            <a:ext cx="617700" cy="617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66933" y="2103845"/>
            <a:ext cx="694913" cy="617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51201" y="1409453"/>
            <a:ext cx="617700" cy="617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97008" y="2308192"/>
            <a:ext cx="540488" cy="617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22764" y="1387020"/>
            <a:ext cx="617700" cy="6177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Ванная комната и личная гигиена
</a:t>
            </a:r>
            <a:endParaRPr lang="en-US" sz="2212" dirty="0"/>
          </a:p>
        </p:txBody>
      </p:sp>
      <p:sp>
        <p:nvSpPr>
          <p:cNvPr id="15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257250" y="2704774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Мыло для чистоты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Soap помогает мыть руки и лицо после прогулки, игр или еды. Чистые руки — простая, но очень важная привычка, которая каждый день делает нас аккуратнее.
</a:t>
            </a:r>
            <a:endParaRPr lang="en-US" sz="907" dirty="0"/>
          </a:p>
        </p:txBody>
      </p:sp>
      <p:sp>
        <p:nvSpPr>
          <p:cNvPr id="17" name="Text 3"/>
          <p:cNvSpPr txBox="1"/>
          <p:nvPr/>
        </p:nvSpPr>
        <p:spPr>
          <a:xfrm>
            <a:off x="1983225" y="3408225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Зубы под защитой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Toothbrush и toothpaste нужны утром и вечером. Когда ребёнок чистит зубы регулярно, улыбка остаётся здоровой, а в ванной появляется полезная и понятная рутина.
</a:t>
            </a:r>
            <a:endParaRPr lang="en-US" sz="907" dirty="0"/>
          </a:p>
        </p:txBody>
      </p:sp>
      <p:sp>
        <p:nvSpPr>
          <p:cNvPr id="18" name="Text 4"/>
          <p:cNvSpPr txBox="1"/>
          <p:nvPr/>
        </p:nvSpPr>
        <p:spPr>
          <a:xfrm>
            <a:off x="3728850" y="2579501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Душ и свежесть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Shower помогает быстро освежиться после активного дня. В ванной удобно умываться, смывать пыль и чувствовать себя бодро, как будто день начинается заново.
</a:t>
            </a:r>
            <a:endParaRPr lang="en-US" sz="907" dirty="0"/>
          </a:p>
        </p:txBody>
      </p:sp>
      <p:sp>
        <p:nvSpPr>
          <p:cNvPr id="19" name="Text 5"/>
          <p:cNvSpPr txBox="1"/>
          <p:nvPr/>
        </p:nvSpPr>
        <p:spPr>
          <a:xfrm>
            <a:off x="5436050" y="3617450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Полотенце рядом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Towel нужен после умывания, душа или мытья рук. С его помощью можно аккуратно вытереться и держать всё вокруг сухим и опрятным.
</a:t>
            </a:r>
            <a:endParaRPr lang="en-US" sz="907" dirty="0"/>
          </a:p>
        </p:txBody>
      </p:sp>
      <p:sp>
        <p:nvSpPr>
          <p:cNvPr id="20" name="Text 6"/>
          <p:cNvSpPr txBox="1"/>
          <p:nvPr/>
        </p:nvSpPr>
        <p:spPr>
          <a:xfrm>
            <a:off x="7200425" y="2615324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Ванна для отдыха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Bath помогает расслабиться и спокойно привести себя в порядок. В ванной комнате дети учатся заботиться о себе и запоминают простые слова о ежедневных привычках.
</a:t>
            </a:r>
            <a:endParaRPr lang="en-US" sz="90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77562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слов по теме дома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06840" y="1227024"/>
            <a:ext cx="4415862" cy="6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Комнаты дома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удобно выучить rooms: kitchen, bedroom, bathroom, living room. Эти слова помогают назвать части дома и быстро понять, о каком месте идёт разговор.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06840" y="1971763"/>
            <a:ext cx="4415862" cy="6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Мебель и 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можно запомнить furniture: bed, chair, table, sofa, lamp. Такие слова нужны, чтобы описывать комнату и объяснять, какие предметы в ней находятся.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506840" y="2716502"/>
            <a:ext cx="4415862" cy="6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дела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группе chores встречаются clean, tidy, make the bed, wash the dishes. Эти выражения показывают, как дети помогают взрослым и заботятся о порядке дома.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06840" y="3461239"/>
            <a:ext cx="4415862" cy="6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люди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family включает mother, father, sister, brother и другие знакомые слова. Они помогают рассказывать о близких людях и о том, кто живёт дома.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506840" y="4205971"/>
            <a:ext cx="4415862" cy="6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daily routines входят wake up, get up, wash hands, have breakfast. Эти слова помогают описать обычный день и выстроить рассказ по порядку.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мечты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69950" y="1211924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Светлый и уютный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мечты может быть bright и cozy, чтобы в нём хотелось читать, играть и отдыхать. Главное, чтобы в каждой комнате было удобно и радостно находиться.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436616" y="1211913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и балкон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такого дома может быть garden или balcony. Там приятно дышать свежим воздухом, ухаживать за растениями и смотреть, как меняется день вокруг.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03276" y="1211900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 для игр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доме мечты легко представить game room, где есть место для игрушек, настольных игр и творчества. Такое пространство особенно нравится детям, потому что скучать там почти невозможно.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69937" y="1211925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Уголок для питомца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дома живёт pet, ему тоже нужен свой corner. Тогда в доме есть место и для отдыха, и для заботы о любимом четвероногом друге.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модели предложений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231125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Показать свою комнату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This is my room помогает начать рассказ просто и понятно. Она подходит, когда нужно назвать комнату и сразу показать, что это твоё место дома.
</a:t>
            </a:r>
            <a:endParaRPr lang="en-US" sz="1323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162816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Назвать 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There is a desk и There are three chairs учат говорить о мебели. С ними легко перечислять вещи в комнате без длинных объяснений.
</a:t>
            </a:r>
            <a:endParaRPr lang="en-US" sz="1323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094504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Рассказать о помощи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 help at home показывает, что ребёнок участвует в домашних делах. Она короткая, но очень важная, потому что говорит о заботе и ответственности.
</a:t>
            </a:r>
            <a:endParaRPr lang="en-US" sz="1323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4026216"/>
            <a:ext cx="42813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Сказать о порядке
</a:t>
            </a:r>
            <a:pPr algn="l" indent="0" marL="0">
              <a:lnSpc>
                <a:spcPct val="115000"/>
              </a:lnSpc>
              <a:buNone/>
            </a:pPr>
            <a:r>
              <a:rPr lang="en-US" sz="4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My room is neat помогает описать комнату одним простым предложением. Оно звучит аккуратно и сразу показывает, что в комнате всё лежит на своих местах.
</a:t>
            </a:r>
            <a:endParaRPr lang="en-US" sz="131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по теме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9950" y="2081880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запомнить слова home, room, bed, table, kitchen, bathroom, family, tidy, help, clean. Они встречаются в теме чаще всего и помогают понимать почти каждый пример.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38314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уметь говорить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уметь назвать комнаты, мебель и домашние действия. Эти умения позволяют составить короткий рассказ о доме и ответить на простые вопросы.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06685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чём не забыть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помнить и о безопасности: не трогать опасные предметы, идти осторожно и просить помощи у взрослых. Такие правила полезны в любой комнате дома.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75070" y="2081867"/>
            <a:ext cx="2098800" cy="13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лексика помогает говорить о привычной жизни, а не о далёких и сложных вещах. Поэтому слова о доме легко пригодятся и на уроке, и дома.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который можно описать по-английски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можно рассказать о своём доме простыми английскими словами: назвать комнаты, мебель, домашние дела и правила безопасности. Это удобный и очень полезный набор для повседневной речи.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2026-05-30T11:17:14Z</dcterms:created>
  <dcterms:modified xsi:type="dcterms:W3CDTF">2026-05-30T11:17:14Z</dcterms:modified>
</cp:coreProperties>
</file>