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ширины столбца и высоты строки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Учим, как настраивать размеры в таблицах, чтобы текст и числа читались без обрезаний.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настройки размеров ячеек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таблицах Excel, Google Таблицах и LibreOffice Calc размеры помогают оформить журналы, расписания, списки и результаты измерений. Если столбец узкий — данные обрезаются, а слишком низкая строка скрывает часть текста.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столбец, строка, ячейка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Столбец расположен вертикально: его ширина отвечает за то, сколько символов помещается по горизонтали. Это важно для заголовков, фамилий и длинных названий предметов.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находится горизонтально: её высота определяет, сколько места выделяется тексту по вертикали. Если высоты мало, многострочный текст может не уместиться полностью.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Ячейка образуется на пересечении столбца и строки. Размеры задают так, чтобы данные отображались без искажений и таблица оставалась удобной для чтения и проверки.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размер выбран неправильно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узкий столбец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столбец слишком узкий, длинные слова и числа не помещаются целиком. В некоторых программах вместо значения появляются знаки ######, и часть информации становится недоступной для чтения.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низкая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строки слишком маленькая, многострочный текст обрезается, а нижние строки могут стать невидимыми. В результате записи выглядят «порванными», и трудно понять, что именно введено.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размера мышью: последовательность действий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настройки ширины и высоты в табличных редакторах.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Ручное изменение ширины столбца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меняется перетаскиванием правой границы заголовка столбца. Этот способ удобен, когда нужно «подогнать на глаз» таблицу под конкретный текст или числа в ячейках.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настроить один столбец отдельно, а несколько соседних — сразу. Для этого выделяют нужные столбцы и перетаскивают границу, чтобы у всех был одинаковый размер.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приём используют для заголовков, длинных названий предметов, фамилий, адресов и дат: так данные остаются читаемыми и таблица выглядит аккуратно.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Ручное изменение высоты строки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строки меняется перетаскиванием нижней границы номера строки. Подстройка нужна, когда текст переносится на несколько строк и часть содержимого становится обрезанной.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ячейке несколько строк текста, высоту увеличивают так, чтобы все строки были видны полностью. Это делает таблицу понятной: учителю и ученику легко просматривать записи.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строк можно выделить сразу и задать им одинаковую высоту. Так таблица выглядит ровнее и симметричнее, особенно когда в каждой строке похожий объём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155" y="2400298"/>
            <a:ext cx="570336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изменения размеров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 задаче: нужна ли быстрая подстройка или точный расчёт размеров для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требуемая точность и характер данных: длинные заголовки чаще требуют подбора по содержимому, а простой текст — ручной настройки.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сравнение подходов к настройке размеров ячеек.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размеров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ширину чаще подстраивают из‑за длинных заголовков и текстовых данных, которые легко не помещаются в узкие столбцы.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ширины и автоподбор дают больше всего эффекта для читаемости, а высота чаще требуется, когда включён перенос 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типичным школьным заданиям и повседневной работе с таблицами (качественное наблюдение).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266" y="2213619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Автоподбор по содержимому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Подгонка ширины столбца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автоматически выставляет ширину так, чтобы самый длинный фрагмент текста помещался в выделенной области без обрезаний, например для заголовков и названий предметов.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Подгонка высоты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программа увеличивает высоту строки под многострочный текст, чтобы видны были все строки записи, включая комментарии и длинные даты.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для данных разного типа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Автоподбор учитывает реальное содержимое ячеек: фамилии, адреса и большие числа. Поэтому таблица выглядит одинаково аккуратно и для коротких, и для длинных значений.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 к читаемости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автоподбора данные становятся проще для просмотра и проверки. Иногда таблица занимает чуть больше места на листе, но информация остаётся полной и наглядной.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надпись «прячется» за край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ячейку влезает только часть фразы, при переносе она перестает обрываться. Текст автоматически раскладывается на несколько строк внутри одной клетки. В итоге ширины требуется меньше, а вся запись становится видимой для проверки и чтения.
</a:t>
            </a:r>
            <a:endParaRPr lang="en-US" sz="127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из «узких» строк становится ровной
</a:t>
            </a:r>
            <a:pPr algn="l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текста часто делает таблицу аккуратнее: одинаковые по смыслу поля выглядят одинаково. Например, названия предметов и темы уроков не «вылезают» наружу. Чтобы читатель не потерял смысл, высота строки увеличивается до полного отображения всех строк.
</a:t>
            </a:r>
            <a:endParaRPr lang="en-US" sz="115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 и примечания без лишних пробелов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адресах и комментариях ширина иногда должна оставаться компактной, чтобы на листе помещались все данные. Перенос помогает уложить адрес в нужный размер колонки. Одновременно растет высота строки, но таблица остается удобной и не превращается в набор разрозненных фрагментов.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текста внутри ячейки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увеличивать ширину, а когда высоту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параметров размера: цель — уместить текст без потерь и сохранить компактность.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настройке размеров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узкие столбцы — частая причина того, что данные обрезаются или отображаются не полностью. Особенно заметно это в названиях, фамилиях и длинных числах, когда часть символов просто исчезает.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одинаковые размеры для разных типов данных. Заголовкам нужны одни параметры, коротким числам и датам — другие. Если не учитывать формат, таблица становится либо тесной, либо пустой.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строки растягивают случайно, перетаскивая границу не туда. Тогда высота получается больше, чем нужно, появляется «лишний воздух», таблица выглядит неровной и сложнее читается, особенно при сравнении строк.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ошибкам относят и попытку «спрятать» проблему без настройки размеров: например, не включать перенос там, где он нужен, или оставлять обрезание. Правильнее сначала подогнать ширину и высоту, а затем перепроверить видимость.
</a:t>
            </a:r>
            <a:endParaRPr lang="en-US" sz="15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размеров ячеек на удобство работы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столбец чрезмерно узкий, растет доля обрезанных фрагментов и приходится менять формат. При оптимальных размерах чтение идет быстрее, а оформление выглядит ровным.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баланс дают оптимальные размеры: текст видно полностью, таблица не перегружена, а место на листе используется рационально. Узкие и чрезмерно широкие варианты ухудшают удобство.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качественных сценариев оформления (учебная интерпретация).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 таблице и их результат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влияет на конкретный параметр оформления. Зная связь «действие → результат», проще быстро исправлять таблицу.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ширины и высоты решают разные задачи: чтение по горизонтали и видимость по вертикали. Автоподбор и перенос помогают добиться аккуратного отображения без ручной подгонки каждого значения.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работы с электронными таблицами (Excel/Google Таблицы/Calc).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888" y="2107967"/>
            <a:ext cx="616800" cy="54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739" y="2105050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несколькими столбцами и строками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 сразу блок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выделение нескольких соседних столбцов или строк позволяет изменить их размеры за один шаг. Это удобно, когда в таблице много одинаковых по смыслу разделов и важна единая форма.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Ровность для одинаковых строк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столбцов и строк с похожим объемом данных одинаковая высота помогает сохранить «сетку» ровной. Особенно полезно, когда в строках одинаковое число строк текста из-за переноса.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вид для заголовков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таблице есть одинаковые заголовки (например, расписание или список предметов), одинаковая ширина делает оформление согласованным. Тогда сравнивать записи проще, а таблица выглядит аккуратнее.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размеров перед печатью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размещение на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печатью убедись, что таблица помещается на лист целиком и не уходит на лишние страницы. Слишком широкие столбцы и чрезмерно высокие строки раздувают итоговый размер документа.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 компактной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столбцы слишком узкие, часть данных будет обрезана. Оптимально сначала выровнять размеры, затем посмотреть предварительный просмотр печати и при необходимости подкорректировать только проблемные колонки и строки.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таблицы после изменения размеров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настройки размеров важно убедиться, что текст и числа видны, а оформление выглядит логично.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аккуратной таблицы для школьной работы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должны быть полностью видимыми: если слово обрезается, смысл теряется. Проверь, что в каждой ячейке заголовка помещается весь текст даже при печати на стандартной ширине листа.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столбца должна учитывать самое длинное значение в этой колонке, а высота строки — число строк текста. Если включен перенос, высоту следует подстроить под итоговое количество строк.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даты и короткие подписи не должны «уезжать» или обрываться по краю. Убедись, что одинаково читаются и в экранном режиме, и в предварительном просмотре печати.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таблица читается быстрее и выглядит понятнее для учителя и одноклассников. Она также облегчает проверку и помогает увереннее использовать данные на уроках информатики и при сдаче работы.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размеры ячеек определяют качество таблицы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столбца и высота строки влияют на читаемость, внешний вид и удобство работы в электронных таблицах. Ручная настройка, автоподбор и перенос решают разные задачи оформления, помогая видеть все данные и экономить место.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2026-05-14T12:19:32Z</dcterms:created>
  <dcterms:modified xsi:type="dcterms:W3CDTF">2026-05-14T12:19:32Z</dcterms:modified>
</cp:coreProperties>
</file>