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урожай: как земля влияет на жизнь людей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определяет, что растёт на поле, и напрямую влияет на качество продуктов.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природное тело и результат длительного развития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формируется очень медленно: на создание всего 1 см плодородного слоя уходят сотни лет. Она рождается из горных пород под действием воды, воздуха, температурных изменений и живых организмов. В ней есть минеральные частицы, гумус, вода, воздух и почвенная «живая» часть.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почва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основа почвы складывается из частиц разрушенных пород: песка, пыли и глины. Эти фрагменты задают структуру и влияют на то, как почва пропускает воду и воздух к корням растений.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Перегной, или гумус, образуется при разложении остатков растений и животных. Он придаёт почве тёмный цвет и помогает удерживать питательные вещества, чтобы они были доступны корням в нужное время.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питательные вещества и переносит их к корням, а воздух нужен для дыхания корней и почвенных организмов. Плодороднее обычно те почвы, где хорошо сочетаются рыхлость, гумус и соотношение влаги с воздухом.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46575" y="1406675"/>
            <a:ext cx="4025600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почв и их свойства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почвы заметно различаются: от этого зависят водный режим, доступность питания и удобство для роста корней.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состав частиц меняет «поведение» почвы: где вода проходит слишком быстро или, наоборот, плохо, растениям сложнее получать воду, воздух и питание одновременно.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свойств типов почв по школьному курсу географии/биологии.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верхний слой, который кормит поле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узнают по тёмному цвету и зернистой структуре. В верхнем слое много гумуса, поэтому почва лучше удерживает влагу и питательные вещества. Именно это делает землю особенно ценной для выращивания культур, которым нужен стабильный запас питания.
</a:t>
            </a:r>
            <a:endParaRPr lang="en-US" sz="127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Рыхлость и корни: как растения осваивают глубину
</a:t>
            </a:r>
            <a:pPr algn="l" indent="0" marL="0">
              <a:lnSpc>
                <a:spcPct val="115000"/>
              </a:lnSpc>
              <a:buNone/>
            </a:pPr>
            <a:r>
              <a:rPr lang="en-US" sz="64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чернозёма часто отмечают рыхлость и способность давать растениям условия для активного роста корней. Корни могут уходить глубже в плодородный слой, находя воду и минералы там, где поверхностный слой уже подсох. Поэтому урожаи здесь обычно отличаются устойчивостью.
</a:t>
            </a:r>
            <a:endParaRPr lang="en-US" sz="1201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и степь: где чернозём встречается большими массивами
</a:t>
            </a:r>
            <a:pPr algn="l" indent="0" marL="0">
              <a:lnSpc>
                <a:spcPct val="115000"/>
              </a:lnSpc>
              <a:buNone/>
            </a:pPr>
            <a:r>
              <a:rPr lang="en-US" sz="61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площади чернозёмов приурочены к лесостепной и степной зонам России. На такой почве выращивают пшеницу, подсолнечник, сахарную свёклу и кукурузу. Земледелие опирается на плодородие чернозёма, чтобы получать урожай из года в год.
</a:t>
            </a:r>
            <a:endParaRPr lang="en-US" sz="1151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— главный почвенный ресурс степной зоны
</a:t>
            </a:r>
            <a:endParaRPr lang="en-US" sz="237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почвы удерживают воду, воздух и питание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это не только «еда» для растений: она одновременно регулирует доступность воды и кислорода корням.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схемы видно, что суглинистые почвы чаще дают более сбалансированные условия: воду удерживают лучше песчаных и при этом пропускают воздух.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обобщение свойств песчаных, глинистых и суглинистых почв; значения — условные баллы по качественному описанию.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растениям для нормального роста
</a:t>
            </a:r>
            <a:endParaRPr lang="en-US" sz="271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света растениям нужны вода и углекислый газ для процессов роста, а также тепло. Минеральные вещества растения получают из почвы, поэтому состояние земли напрямую влияет на развитие.
</a:t>
            </a:r>
            <a:endParaRPr lang="en-US" sz="1094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помогает формировать листья и стебли, фосфор укрепляет корни и участвует в цветении, а калий повышает устойчивость к засухе и болезням. Эти элементы работают вместе, а не по одному.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какого-то элемента не хватает, растение быстро «показывает» проблему: листья желтеют, рост замедляется, плоды или зёрна становятся мельче. Даже при хорошем свете урожай снижается.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сельского хозяйства важно, чтобы почва постоянно снабжала растения питанием. Когда полезных веществ мало или они недоступны, растение тратит силы на выживание, а не на урожай.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почва влияет на урожай через корни растений
</a:t>
            </a:r>
            <a:endParaRPr lang="en-US" sz="2461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последовательность: вода и минеральные соли из почвы → питание корней → рост растения → урожай.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урожая растения выносят из земли часть минеральных веществ. Если ничего не добавлять, запасы питания постепенно уменьшаются, и почва уже не работает «в полную силу».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почвы легко потерять: его могут смывать дожди и сдувать ветры, особенно на склонах и на открытых участках без растительного покрова. Тогда снижается толщина плодородного слоя.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вспашка разрушает структуру почвы: она становится более плотной и хуже пропускает воздух. Из-за этого корням труднее получать кислород и воду, а почвенная жизнь страдает.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выращивание одной и той же культуры истощает конкретные элементы. Без пополнения гумуса и минеральных веществ плодородие падает, а урожайность становится ниже и менее стабильной.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почва истощается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снижения урожая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факторы действуют вместе, каждый следующий удар по урожаю накладывается на предыдущий: растение не успевает восстановиться.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в засушливых районах вода — главный лимитирующий фактор, а на истощённых почвах особенно важен запас питания.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причин снижения урожая по школьному курсу; значения для диаграммы — условные, отражают относительную значимость в типичных ситуациях.
</a:t>
            </a:r>
            <a:endParaRPr lang="en-US" sz="98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Черви‑«труженики» разрыхляют почву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проделывают ходы, и в землю легче проникают воздух и вода. Благодаря этому корням проще дышать, а растения получают питание из верхнего слоя. Такая почва обычно более рыхлая и влажная — значит, урожай растёт стабильнее.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превращают остатки в питание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того как растения отмирают, бактерии и грибы разлагают их остатки. Так образуются перегной и доступные вещества, которые корни могут усваивать. Без этих «переработчиков» гумуса становится меньше, и почва со временем беднеет.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— результат работы множества организмов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гумуса склеиваются в более удобную для растений структуру. В такой среде лучше удерживается влага, а питательные вещества распределяются более равномерно. Поэтому живая почва чаще выглядит тёмной, рыхлой и плодородной.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почва: кто работает под землёй на наш урожай
</a:t>
            </a:r>
            <a:endParaRPr lang="en-US" sz="26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повышает плодородие почвы: последовательность действий
</a:t>
            </a:r>
            <a:endParaRPr lang="en-US" sz="2568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компоста и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 и навоз вносят в почву, чтобы увеличить долю перегноя и улучшить структуру. Органика работает постепенно, помогая растениям получать питание в течение сезона.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по потребностям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удобрения используют, когда почве не хватает конкретных элементов. Это помогает быстрее восполнить питание и поддержать рост, если растениям трудно получить нужные вещества из земли.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вместо «истощающих повторов»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культур снижает истощение почвы. Особенно важно не выращивать долго одну и ту же культуру, потому что она забирает сходные вещества и оставляет почву менее пригодной.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Известкование и посев бобовых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высаживают, чтобы поддерживать азот в почве: их корни связаны с бактериями, обогащающими землю соединениями азота. Если почва слишком кислая, применяют известкование.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93318" y="1531950"/>
            <a:ext cx="3380264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улучшения почвы и их результат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агротехнике и свойствам почв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подходящий приём и оцените, как он влияет на гумус, питание, влагу и кислотность.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растёт быстрее, когда человек одновременно работает с гумусом, питанием, водой и реакцией почвы.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подготовки поля до сбора урожая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участвует в цепочке «влага—питание—кислород» на каждом этапе выращивания.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условия дают самый высокий урожай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улучшении только одного фактора рост может замедляться: корням одновременно нужны вода, питание и подходящая реакция почвы.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урожай получается, когда почва в целом «сбалансирована». Резкий дефицит любого из трёх условий ограничивает развитие растения.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зависимости для иллюстрации (точные значения в разных регионах различаются)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климат в разных природных зонах
</a:t>
            </a:r>
            <a:endParaRPr lang="en-US" sz="2859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и влажное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тёплом и влажном климате органические остатки разлагаются быстрее. Но питательные вещества тоже могут вымываться, поэтому почве требуется постоянное пополнение питания.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районы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сухих условиях особенно важно сохранять влагу. Защита от ветра и меры против пересыхания помогают растениям переживать засушливые периоды и формировать урожай.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районы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регионах почва прогревается медленно. Из-за этого растения начинают расти позже, а сроки выращивания культур приходится подстраивать под сезон.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природной зоной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почвы напрямую связаны с климатом, количеством осадков и типом растительности. Поэтому одна и та же культура в разных зонах даёт разный результат.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почву от разрушения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Лесополосы, травяной покров и полосы растений уменьшают удар ветра и силу дождевого стока. Корни удерживают верхний слой, а поверхность меньше размывается и сдувается, особенно на открытых участках.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Мульча защищает почву от перегрева и пересыхания: под ней сохраняется влага и уменьшается разрушение комков. На склонах решающими становятся сохранённый верхний слой и препятствие быстрому стоку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неправильном использовании земли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ошибки идут вместе, почва теряет устойчивость: ухудшается структура и снижается число организмов, которые помогают разложению и разрыхлению.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усиливают друг друга, поэтому урожайность падает сильнее, чем при одиночной проблеме.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взаимосвязей «агроприёмы—свойства почвы—урожайность» (без привязки к конкретным измерениям)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Почвы, урожай и жизнь людей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Плодороднее почва — стабильнее урожай зерна, овощей и фруктов. Когда земля регулярно даёт хорошие результаты, снижаются риски дефицита продуктов в регионе.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урожая зависят корм для животных, цены на продукты и продовольственная безопасность. Плохой сезон отражается не только в одном месте, но и на стоимости поставок.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продукцию приходится ввозить издалека, изменения в урожае могут затронуть рынок в других регионах. Поэтому сохранение плодородия важно для всей страны, а не только для хозяйств.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почва — важнейшее природное богатство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формируется очень медленно, поэтому её легко повредить и трудно восстановить. Плодородие держится на гумусе, воде, воздухе, структуре и живых организмах. Рациональное землепользование и защита помогают получать урожай сейчас и в будущем.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2026-05-11T18:41:46Z</dcterms:created>
  <dcterms:modified xsi:type="dcterms:W3CDTF">2026-05-11T18:41:46Z</dcterms:modified>
</cp:coreProperties>
</file>