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Донское казачество во внешней политике России в начале XIX века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казачество: важная сила России в войнах и дипломатии начала XIX 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 и роль донских казаков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Россия столкнулась с вызовами на южных и западных границах. Донские казаки стали ключевой военной силой, обеспечивая защиту государству во время войн с Турцией, Францией и Персией.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1806–1812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проявили мужество и мастерство в боях на границе с Османской империей, ведя разведку и совершая смелые вылазки на вражеские позиции.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войне с Наполеоном казаки отличались мобильностью и умением быстро наносить удары по тылам французских войск, существенно затрудняя их продвижение.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1813–1814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экспедиции в Европу казаки участвовали в ключевых сражениях и вошли в Париж, демонстрируя стойкость и профессионализм.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военные кампании донских казаков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организация Донского войска в начале XIX века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имело самоуправление через войсковую канцелярию в Черкасске и выборного войскового атамана, что обеспечивало административную независимость.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округ подразделялся на станицы, каждая из которых обязана была предоставить определённый контингент воинов для службы и мобилизации.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была основана на дисциплине и подготовке казаков, что способствовало быстрой мобилизации и эффективному выполнению боевых задач.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войска напрямую императору гарантировало согласованность с государственной политикой и участие в важных военных операциях.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задачи Донского казачества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охраняли южные и юго-западные рубежи России, нейтрализуя набеги кочевников и укрепляя безопасность границ от внешних угроз.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служили разведчиками и авангардом экспедиционных войск, эффективно собирая информацию и нанося неожиданные удары по противнику.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военного присутствия, казаки создавали фортификационные пункты и поддерживали успех дипломатических переговоров с соседними государствами.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донских казаков в военных операциях (1806–1814)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количество рейдов, мобилизацию и участие казаков в ключевых событиях того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и активность донских казаков существенно повлияли на исход войн.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Российского военного министерства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современников на роль донских казаков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оценка Кутузова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Илларионович Кутузов ценил казаков за их стремительность, внезапные атаки и способность избегать потерь в боях.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партизанской тактики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умение казаков вести разведку и преследовать противника, делая их незаменимыми в Отечественной войне 1812 года.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казаков усиливала моральный дух армии и жителей, внушая противнику страх и неуверенность.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руководство и тактика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Иванович Платов возглавлял Донское войско в период Наполеоновских войн, успешно применяя партизанские налёты и мобилизацию казаков для противодействия французам.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заслуги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свои подвиги Платов был удостоен титула графа, получил награды России и Англии, став знаменитым представителем казачества на международной арене.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Платов — лидер и символ донского казачества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886" y="787575"/>
            <a:ext cx="7126228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тактики донских казаков и регулярной армии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 боевых методах и преимущества казаков перед традиционными войсками.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казаков дополняла регулярную армию, повышая эффективность военных операций.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отчёты Российского государства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сражениях с Наполеоном: примеры и герои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и рейды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Бородинском и Малоярославском сражениях казаки наносили удары по флангам французских войск, нарушая коммуникации и уничтожая обозы. Их манёвры затрудняли наступление Наполеона.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Платов — символ казачьей доблести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Платов отличился на поле боя, организуя успешные партизанские операции и ведя преследование французов во время заграничного похода, став легендой донского казачества.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 Русско-турецкой войне (1806–1812 гг.)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казаки охраняли границы вдоль реки Днестр и участвовали в штурмах укреплённых городов, таких как Измаил и Килия. Их вылазки помогали ослаблять противника и захватывать ключевые укрепления.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разведывательные операции на Дунае, где казаки успешно потрясали турецкие лагеря и захватывали контрольные пункты. Это способствовало расширению российского влияния на Балканах.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Париже: роль в Европе после 1814 года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Париж и патрульная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1814 году донские казаки вместе с союзными войсками вошли в Париж и обеспечивали порядок на улицах, выполняя важные патрульные задачи во время заграничной кампании. Это доказывало их дисциплинированность и боевой дух.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и значение присутствия казаков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отмечали необычный внешний вид и высокую организованность казаков. Их присутствие укрепило престиж России и создало позитивный образ в глазах европейцев.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как инструмент дипломатии и торговли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обеспечивали безопасность торговых путей, устанавливая контроль над важными рынками и ярмарками на границах с Польшей и Турцией.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казаков в дипломатических миссиях способствовало урегулированию споров по границам и укреплению торговых связей с Персией.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выступали посредниками в переговорах, способствуя снижению конфликтных ситуаций и повышая экономическую стабильность в приграничных регионах.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казаков обеспечивала спокойствие на торговых маршрутах, способствуя развитию обмена товарами между различными народами и государствами.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награды и признание заслуг донских казаков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доблесть в сражениях казаки и атаманы получали высшие ордена, такие как Георгиевский и Владимирский, а также медали, подтверждающие их героизм на полях сражений.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признание получили М. И. Платов и другие выдающиеся казаки, которым император Александр I лично выражал благодарность, отмечая их вклад в победы над Францией и Турцией.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контакты с соседними народами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поддерживали союзнические связи с балканскими славянами, помогая им в борьбе за освобождение от османской власти.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молдаванами казаки совместно защищали территории, организуя оборону против турецких войск и разделяя опыт военных действий.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отношения с кавказскими народами укреплялись через обмен товарами и обоюдные встречи на приграничных рынках.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 на окраинах империи свидетельствовали о сложностях отношений с некоторыми соседними племенами, требовавших казачьего вмешательства и дипломатии.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 обеспечении порядка на новых российских землях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подавляли восстания и антиправительственные выступления, поддерживая стабильность на недавно присоединённых территориях.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охраняли поселенцев, создавали условия для мирного проживания и развития новых районов Российской империи.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казачьих гарнизонов и строительство фортификаций обеспечивали контроль и безопасность, способствуя интеграции краёв в государственный строй.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военные архивы, 19 век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военный потенциал Донского казачества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казаков обеспечил усиление контроля вдоль границ в период войны 1812 года, позволяя быстро реагировать на внешние угрозы.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мобилизованных подтверждает важность донских казаков для обороны России и отражает их значительный роль в поддержании безопасности границ.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отношении донских казаков и их следствия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ограничения автономии казаков и введение новых правил службы усилили контроль центральной власти над казачьими округами.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касались налогов и гражданского управления, что уменьшило полномочия местного самоуправления и изменило традиционный образ жизни казаков.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 продолжилась, укрепив государственный контроль и повлияв на военную организацию и социальные устои донского казачества.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казаков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Лермонтова и Толстого ярко описывают храбрость и дух донских казаков, подчёркивая их роль в защите Отечества через мощные художественные образы.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Василия Верещагина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полотна Верещагина передают военную жизнь казаков с особым вниманием к деталям, подчеркивая их мужество и традиции.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предания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рассказы о казаках сохраняли память о их военных успехах и повседневной жизни, вдохновляя поколения на гордость за свою историю.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казачества в культуре и общественном сознании России XIX века
</a:t>
            </a:r>
            <a:endParaRPr lang="en-US" sz="20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Донского казачества в внешнюю политику России в XIX веке
</a:t>
            </a:r>
            <a:endParaRPr lang="en-US" sz="2657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сыграло важную роль в укреплении обороноспособности и международного влияния России, оставаясь символом воинской славы и патриотизма в истории страны.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2026-05-11T03:18:39Z</dcterms:created>
  <dcterms:modified xsi:type="dcterms:W3CDTF">2026-05-11T03:18:39Z</dcterms:modified>
</cp:coreProperties>
</file>