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 в английском языке: как меняется фокус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Страдательный залог меняет центр внимания и помогает точнее строить мысль.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 встречается в текстах, где важны объективность, формальность и точная передача фактов. Умение распознавать и строить такие конструкции помогает уверенно читать, переводить и писать на уровне старшей школы.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Passive Voice в 11 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страдательный залог в английском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в 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пассивной конструкции подлежащее обозначает не исполнителя, а лицо, предмет или явление, на которое направлено действие. Так предложение переключает внимание на результат, а не на того, кто действовал.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97550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акцента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Страдательный залог полезен, когда важнее сам факт события, его итог или состояние объекта. Это делает высказывание более нейтральным и позволяет убрать из фокуса второстепенного исполнителя.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6363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 активным залогом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разницу особенно ясно: The teacher explained the rule — The rule was explained by the teacher. В первом случае главным является учитель, во втором — правило и сам процесс объяснения.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8875" y="3284829"/>
            <a:ext cx="3677700" cy="12713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 образования Passive Voice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 строится по модели be + Past Participle. Вспомогательный глагол to be показывает время и форму предложения, а смысловой глагол ставится в третью форму.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форма to be меняется по времени: am/is/are, was/were, will be, has/have been, had been, will have been. Благодаря этому одна и та же модель работает в разных временных планах.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Regular и irregular verbs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Participle образуется по-разному: у правильных глаголов обычно добавляется -ed, а у неправильных используются особые формы, например worked, written, made, built. Ошибка в этой части нарушает всю конструкцию.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12844"/>
            <a:ext cx="3848986" cy="21226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пассивная конструкция изменяется в разных временах и какие формы to be используются.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 используется не только в прошедшем времени: он охватывает настоящее, будущее и перфектные формы.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базовым грамматическим моделям английского пассивного залога.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Passive Voice в основных временах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 решает всё
</a:t>
            </a:r>
            <a:pPr algn="l" indent="0" marL="0">
              <a:lnSpc>
                <a:spcPct val="100000"/>
              </a:lnSpc>
              <a:buNone/>
            </a:pPr>
            <a:r>
              <a:rPr lang="en-US" sz="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школьной тетради легко спутать смысл, если забыть третью форму глагола. Именно Past Participle делает пассивную конструкцию грамматически правильной и показывает, что действие уже оформлено как результат, а не как процесс.
</a:t>
            </a:r>
            <a:endParaRPr lang="en-US" sz="1036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регулярных глаголов Past Participle обычно образуется с окончанием -ed: cleaned, played, invited. Эти формы выглядят предсказуемо, поэтому их удобно проверять по правилу и сразу сопоставлять с формой to be.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неправильными глаголами всё иначе: written, taken, built, sent, made не подчиняются единой модели. Их нужно запоминать отдельно, потому что именно они чаще всего встречаются в пассиве и требуют точности в употреблении.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Participle: как распознаётся третья форма глагола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8776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by вводит того, кто совершил действие, если эта информация нужна для смысла. Например, авторство, ответственность или источник действия становятся важной частью сообщения и не должны исчезать.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55693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известен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By-phrase помогает уточнить, кто именно выполнил действие: The homework was checked by the teacher. Такая конструкция сохраняет пассивную форму, но при этом не теряет значимого участника ситуации.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52608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опускается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действующее лицо неизвестно, очевидно или несущественно, его обычно не называют: The document was signed, The cake was eaten. Тогда в центре остаются результат и сам факт действия.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пассивной конструкции используется by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заметен пассив там, где требуется нейтральный и точный стиль без лишнего акцента на исполнителе.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формальность текста, тем чаще используется Passive Voice; в разговорной речи его доля значительно ниже.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типология употребления пассивного залога в функциональных стилях английского языка.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Passive Voice встречается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267" y="1838326"/>
            <a:ext cx="349240" cy="5587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900827"/>
            <a:ext cx="542227" cy="4337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Active Voice и Passive Voice: смысловое различие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у подлежащего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активном залоге подлежащее само выполняет действие, поэтому предложение звучит прямее и динамичнее. Такой вариант удобен, когда важно назвать исполнителя как главный источник события.
</a:t>
            </a:r>
            <a:endParaRPr lang="en-US" sz="1542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 результате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 переносит внимание на объект действия, результат или состояние. Это особенно полезно, если сам исполнитель менее важен, чем-то, что произошло с предметом или ситуацией.
</a:t>
            </a:r>
            <a:endParaRPr lang="en-US" sz="1666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нейтральный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 часто делает высказывание менее личным и более официальным. Поэтому он естественно звучит в новостях, учебных текстах, отчётах и других формальных жанрах.
</a:t>
            </a:r>
            <a:endParaRPr lang="en-US" sz="1693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пассиву обычно увеличивает длину предложения и меняет порядок смысловых акцентов. Выбор формы зависит от того, что должно быть в центре сообщения: исполнитель, действие или результат.
</a:t>
            </a:r>
            <a:endParaRPr lang="en-US" sz="16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шагов при переходе от активного залога к пассивному.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преобразовать активное предложение в пассивное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 в разных типах предложений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40493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сделать пассивную конструкцию отрицательной, частицу not ставят после формы to be. Смысл при этом не меняется: отрицание лишь показывает, что действие не было выполнено, не происходит сейчас или не состоится.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3430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обычном утверждении пассивный залог сообщает о действии, а не о его исполнителе. Подлежащее обозначает объект, над которым совершается действие, а форма to be и Past Participle передают время и результат.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9643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to be выносится перед подлежащим, поэтому грамматический центр остаётся тем же. Такая модель помогает быстро уточнить факт действия: был ли объект затронут, завершён ли процесс или выполняется ли он сейчас.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случаи, когда пассив особенно уместен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Неизвестный исполнитель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нужен, когда говорящий не знает, кто совершил действие, или эта информация недоступна. В таких случаях важно зафиксировать сам факт события, а не искать или называть исполнителя.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несущественен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для смысла сообщения важен результат, а не тот, кто действовал, пассив делает фразу короче и точнее. Так текст сохраняет фокус на событии, объекте или изменении состояния.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и нейтральный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деловой переписке, объявлениях и отчётах пассив помогает избежать излишней личной окраски. Конструкция звучит сдержанно, формально и подходит для сообщений, где важны точность и объективность.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описание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научных текстах пассивная форма подчёркивает ход работы, результаты наблюдений и выводы. Она делает изложение более беспристрастным и помогает сосредоточиться на самом исследовании.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6839" y="2728778"/>
            <a:ext cx="3290325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ситуация меняет смысловой центр в активной и пассивной форме.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 не просто заменяет форму глагола, а перестраивает информационный фокус: внимание переносится на объект, результат или сам факт действия.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Active and Passive Voice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активных и пассивных конструкций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эксперимента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научной статье автор сначала описывает, что было сделано с материалом, а не кто именно это делал. Поэтому фразы вроде The samples were tested twice звучат естественно и соответствуют стилю исследования. Такой способ изложения подчёркивает процедуру и повторяемость.
</a:t>
            </a:r>
            <a:endParaRPr lang="en-US" sz="1006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без лишней субъективности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тексте сообщают о данных, измерениях или наблюдениях, пассив помогает сохранить нейтральный тон. Конструкция The data were analyzed with a computer program акцентирует результат анализа, а не личность исследователя. Это делает изложение более объективным и строгим.
</a:t>
            </a:r>
            <a:endParaRPr lang="en-US" sz="1006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как образец формального стиля
</a:t>
            </a:r>
            <a:pPr algn="l" indent="0" marL="0">
              <a:lnSpc>
                <a:spcPct val="100000"/>
              </a:lnSpc>
              <a:buNone/>
            </a:pPr>
            <a:r>
              <a:rPr lang="en-US" sz="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материалах пассивные формы часто встречаются в правилах, объяснениях и описаниях процессов. Они помогают сосредоточить внимание ученика на действии и его результате, а не на действующем лице, что особенно удобно в научно-учебной речи.
</a:t>
            </a:r>
            <a:endParaRPr lang="en-US" sz="997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 в научных и учебных текстах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чаще всего связаны с формой be, выбором Past Participle, временем и логикой предложения.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 учащихся при изучении Passive Voice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проверять пассив по четырём пунктам, легче заметить пропуски и неверные формы. Это помогает избежать типичных грамматических сбоев в письменной речи и на экзамене.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формы пассива распределяются неравномерно: одни времена встречаются чаще в учебных текстах, другие нужны для более точного описания процесса или результата.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формы пассива наиболее востребованы, а редкие времена расширяют выразительные возможности и помогают точно передавать временные отношения.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статистическая схема по употреблению Passive Voice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пассив распределяется по временам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8776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Новостная подача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новостях пассив помогает сообщать о событии без лишнего акцента на действующем лице. Такая форма звучит нейтрально, быстро передаёт факт и делает текст более сдержанным.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55693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и алгоритмы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инструкциях пассив удобен, когда нужно описать результат действия или последовательность операций. Конструкция помогает сосредоточиться на том, что должно быть сделано, а не на том, кто это выполняет.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52608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документы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деловой и официальной речи пассив придаёт сообщению формальность и безличность. Он подходит для заявлений, уведомлений и отчётов, где важны точность формулировки и отсутствие эмоциональности.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 в новостях, инструкциях и официальной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проверки грамматической структуры и смысла предложения.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Passive Voice в тексте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темы для 11 класса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на экзамене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пассивного залога помогает уверенно выполнять задания на преобразование предложений и распознавание грамматических форм. Это особенно важно там, где требуется быстро увидеть связь между временем, структурой и смыслом.
</a:t>
            </a:r>
            <a:endParaRPr lang="en-US" sz="1591" dirty="0"/>
          </a:p>
        </p:txBody>
      </p:sp>
      <p:sp>
        <p:nvSpPr>
          <p:cNvPr id="9" name="Text 3"/>
          <p:cNvSpPr txBox="1"/>
          <p:nvPr/>
        </p:nvSpPr>
        <p:spPr>
          <a:xfrm>
            <a:off x="3497550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анализ текстов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новостями, учебными статьями и официальными сообщениями пассив встречается очень часто. Умение его распознавать облегчает понимание текста и помогает точнее выделять главное сообщение автора.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6363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собственных ответах и мини-сочинениях пассив позволяет передавать нейтральный, академический или деловой тон. Это делает высказывание более гибким и повышает качество письменного английского.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Страдательный залог как инструмент смыслового фокуса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 помогает управлять вниманием читателя: он переносит акцент на объект, процесс и результат. Освоив эту модель, учащийся точнее понимает тексты и увереннее выражает мысли в формальном английском.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2026-05-29T14:01:39Z</dcterms:created>
  <dcterms:modified xsi:type="dcterms:W3CDTF">2026-05-29T14:01:39Z</dcterms:modified>
</cp:coreProperties>
</file>