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природы: зачем она нужна на уроке географии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дает нам жизнь, а география объясняет, как ее сохранить.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раздел показывает, как люди используют природные ресурсы и как их действия меняют воздух, воду, почвы и ландшафты. Важно понять, почему защита природы стала особенно необходимой и какие территории требуют особой охраны.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 как задача географии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606" y="1498328"/>
            <a:ext cx="169650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49394" y="150222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23556" y="1502228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97719" y="1502228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71881" y="1502228"/>
            <a:ext cx="218400" cy="218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4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и их значение для человека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332575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332475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Пресная вода нужна для питья, приготовления пищи, работы предприятий и сельского хозяйства. Ее запасы на Земле ограничены, поэтому особенно важно не тратить воду напрасно и не загрязнять источники.
</a:t>
            </a:r>
            <a:endParaRPr lang="en-US" sz="987" dirty="0"/>
          </a:p>
        </p:txBody>
      </p:sp>
      <p:sp>
        <p:nvSpPr>
          <p:cNvPr id="17" name="Text 4"/>
          <p:cNvSpPr txBox="1"/>
          <p:nvPr/>
        </p:nvSpPr>
        <p:spPr>
          <a:xfrm>
            <a:off x="2106737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2106638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воздух необходим человеку, животным и растениям. Он влияет на здоровье, а его состав ухудшается из-за выхлопов, дыма и пыли, поэтому охрана атмосферы — важная природоохранная задача.
</a:t>
            </a:r>
            <a:endParaRPr lang="en-US" sz="1000" dirty="0"/>
          </a:p>
        </p:txBody>
      </p:sp>
      <p:sp>
        <p:nvSpPr>
          <p:cNvPr id="19" name="Text 6"/>
          <p:cNvSpPr txBox="1"/>
          <p:nvPr/>
        </p:nvSpPr>
        <p:spPr>
          <a:xfrm>
            <a:off x="3880900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
</a:t>
            </a:r>
            <a:endParaRPr lang="en-US" sz="1300" dirty="0"/>
          </a:p>
        </p:txBody>
      </p:sp>
      <p:sp>
        <p:nvSpPr>
          <p:cNvPr id="20" name="Text 7"/>
          <p:cNvSpPr txBox="1"/>
          <p:nvPr/>
        </p:nvSpPr>
        <p:spPr>
          <a:xfrm>
            <a:off x="3880800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7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дают кислород, удерживают влагу, защищают почвы от разрушения и служат домом для многих видов. Они помогают сохранять природное равновесие на больших территориях.
</a:t>
            </a:r>
            <a:endParaRPr lang="en-US" sz="1087" dirty="0"/>
          </a:p>
        </p:txBody>
      </p:sp>
      <p:sp>
        <p:nvSpPr>
          <p:cNvPr id="21" name="Text 8"/>
          <p:cNvSpPr txBox="1"/>
          <p:nvPr/>
        </p:nvSpPr>
        <p:spPr>
          <a:xfrm>
            <a:off x="5655063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и недра
</a:t>
            </a:r>
            <a:endParaRPr lang="en-US" sz="1300" dirty="0"/>
          </a:p>
        </p:txBody>
      </p:sp>
      <p:sp>
        <p:nvSpPr>
          <p:cNvPr id="22" name="Text 9"/>
          <p:cNvSpPr txBox="1"/>
          <p:nvPr/>
        </p:nvSpPr>
        <p:spPr>
          <a:xfrm>
            <a:off x="5654963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обеспечивают урожай сельскохозяйственных культур, а полезные ископаемые используются в промышленности и строительстве. Эти ресурсы нужно расходовать разумно, потому что они формируются очень долго.
</a:t>
            </a:r>
            <a:endParaRPr lang="en-US" sz="904" dirty="0"/>
          </a:p>
        </p:txBody>
      </p:sp>
      <p:sp>
        <p:nvSpPr>
          <p:cNvPr id="23" name="Text 10"/>
          <p:cNvSpPr txBox="1"/>
          <p:nvPr/>
        </p:nvSpPr>
        <p:spPr>
          <a:xfrm>
            <a:off x="7429225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природы
</a:t>
            </a:r>
            <a:endParaRPr lang="en-US" sz="1300" dirty="0"/>
          </a:p>
        </p:txBody>
      </p:sp>
      <p:sp>
        <p:nvSpPr>
          <p:cNvPr id="24" name="Text 11"/>
          <p:cNvSpPr txBox="1"/>
          <p:nvPr/>
        </p:nvSpPr>
        <p:spPr>
          <a:xfrm>
            <a:off x="7429125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Солнце, ветер и вода дают человеку энергию без сжигания топлива. Развитие таких источников помогает уменьшать загрязнение и снижать нагрузку на окружающую среду.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372"/>
            <a:ext cx="4158300" cy="31674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загрязнение меняет окружающую среду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132625" y="1341420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 заводов, электростанций и транспорта ухудшает качество воздуха и делает его опасным для здоровья. При пожарах в атмосферу попадает еще больше вредных частиц и газов.
</a:t>
            </a:r>
            <a:endParaRPr lang="en-US" sz="1113" dirty="0"/>
          </a:p>
        </p:txBody>
      </p:sp>
      <p:sp>
        <p:nvSpPr>
          <p:cNvPr id="11" name="Text 3"/>
          <p:cNvSpPr txBox="1"/>
          <p:nvPr/>
        </p:nvSpPr>
        <p:spPr>
          <a:xfrm>
            <a:off x="5132625" y="2303514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воды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реки и моря попадают сточные воды, нефтепродукты, мусор и химические вещества. Это вредит рыбам, растениям и людям, которые используют воду в быту и хозяйстве.
</a:t>
            </a:r>
            <a:endParaRPr lang="en-US" sz="1113" dirty="0"/>
          </a:p>
        </p:txBody>
      </p:sp>
      <p:sp>
        <p:nvSpPr>
          <p:cNvPr id="12" name="Text 4"/>
          <p:cNvSpPr txBox="1"/>
          <p:nvPr/>
        </p:nvSpPr>
        <p:spPr>
          <a:xfrm>
            <a:off x="5132625" y="3265609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 в 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Пластиковые отходы накапливаются на берегах и в водоемах, а их мелкие частицы переходят в пищевые цепи. Поэтому такой мусор особенно опасен для экосистем.
</a:t>
            </a:r>
            <a:endParaRPr lang="en-US" sz="1113" dirty="0"/>
          </a:p>
        </p:txBody>
      </p:sp>
      <p:sp>
        <p:nvSpPr>
          <p:cNvPr id="13" name="Text 5"/>
          <p:cNvSpPr txBox="1"/>
          <p:nvPr/>
        </p:nvSpPr>
        <p:spPr>
          <a:xfrm>
            <a:off x="5132625" y="4227703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ландшафтов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делает территории менее пригодными для жизни людей и животных. В городах и промышленных районах природа особенно быстро теряет способность к самовосстановлению.
</a:t>
            </a:r>
            <a:endParaRPr lang="en-US" sz="111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на природу одновременно влияют разные виды деятельности человека, а не только один фактор.
</a:t>
            </a:r>
            <a:endParaRPr lang="en-US" sz="1184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составлена на основе типичных источников экологического воздействия; значения условные, для учебного сравнения.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дает не одна мера, а сочетание транспорта, промышленности, отходов, сельского хозяйства и охраны лесов.
</a:t>
            </a:r>
            <a:endParaRPr lang="en-US" sz="1281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экологического вреда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Отходы и их влияние на природу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7212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долго остается мусор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Бумага разлагается быстрее, а пластик, стекло и металл могут сохраняться очень долго. Чем дольше отходы лежат в природе, тем выше риск загрязнения почвы и воды.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337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нужна сортировка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отходы труднее перерабатывать, потому что материалы приходится разделять заново. Если мусор рассортирован заранее, его легче отправить на переработку или безопасную утилизацию.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7212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предметы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Батарейки, лампы и некоторые другие отходы содержат вещества, которые нельзя выбрасывать вместе с обычным мусором. При повреждении они могут стать источником загрязнения.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7337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уменьшить вред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сбор, повторное использование вещей и переработка уменьшают объем свалок и экономят природные ресурсы. Это простой способ сократить нагрузку на окружающую среду.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отходы проходят путь от дома до переработки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раздельный сбор помогает превратить часть отходов во вторсырье, а несортированные — направить на полигон.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1053" y="365350"/>
            <a:ext cx="3804345" cy="397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365350"/>
            <a:ext cx="43056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как часть природного равновесия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21800" y="414837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Уязвимая экосистема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Пожары, незаконная вырубка и загрязнение быстро нарушают лесную среду. Восстановление леса занимает много времени, поэтому его особенно важно беречь заранее.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1800" y="318792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 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лесах живут лоси, зайцы, белки, совы, лисицы, медведи и множество насекомых и птиц. Для многих видов лес — главное место питания, укрытия и размножения.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21800" y="222747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Влага и реки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удерживает влагу в почве, уменьшает силу ветра и помогает рекам не мелеть слишком быстро. Поэтому лесные территории важны для водного режима местности.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21800" y="126702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поглощают углекислый газ и помогают поддерживать состав воздуха, необходимый для жизни. Чем больше здоровых лесов, тем устойчивее природное равновесие на территории.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857498"/>
            <a:ext cx="4365000" cy="149565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географии; примеры ООПТ России.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7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территории охраняются по-разному: где-то природу сохраняют почти без вмешательства, а где-то разрешен организованный отдых.
</a:t>
            </a:r>
            <a:endParaRPr lang="en-US" sz="1179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2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строже режим, тем меньше вмешательство человека. Это помогает сохранять редкие виды, природные комплексы и уникальные ландшафты.
</a:t>
            </a:r>
            <a:endParaRPr lang="en-US" sz="1202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 охраняемые природные территории России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мест обитания, браконьерство, загрязнение и пожары особенно опасны для животных и растений, занесенных в Красную книгу.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причины чаще всего сокращают численность редких видов.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Российской Федерации; учебные материалы по экологии.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9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Привычки, которые кажутся маленькими, в сумме заметно уменьшают нагрузку на природные ресурсы и городскую инфраструктуру.
</a:t>
            </a:r>
            <a:endParaRPr lang="en-US" sz="119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оценка для учебной презентации, без статистической привязки.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дают действия, которые можно повторять каждый день: они сразу уменьшают расход ресурсов и объем мусора.
</a:t>
            </a:r>
            <a:endParaRPr lang="en-US" sz="1287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природе в повседневной жизни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195378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15031" y="119537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631" y="1195378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5231" y="3216303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15031" y="3216303"/>
            <a:ext cx="218400" cy="218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4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беречь воду каждый день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889425" y="1127125"/>
            <a:ext cx="19680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Закрывать кран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оставляйте воду течь без необходимости: даже несколько лишних минут расходуют ценный ресурс. Это особенно важно дома, где многие потери происходят незаметно.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3829225" y="1127125"/>
            <a:ext cx="19680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душ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душ помогает сократить расход воды без отказа от комфорта. Такой привычки легко придерживаться ежедневно, а экономия становится заметной уже через несколько недель.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6808825" y="1127125"/>
            <a:ext cx="19680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Следить за трубами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Исправные краны и трубы не допускают скрытых утечек, из-за которых вода уходит впустую. Своевременный ремонт бережет и ресурс, и семейный бюджет.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889425" y="3148050"/>
            <a:ext cx="19680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химии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Бытовую химию нужно использовать умеренно, чтобы не загрязнять стоки и не усложнять очистку воды. Лучше выбирать средство по инструкции и не превышать дозировку.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3829225" y="3148050"/>
            <a:ext cx="19680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 экономно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мытье посуды и продуктов снижает расход воды без лишних потерь. Если закрывать кран во время намыливания, экономия получается особенно заметной.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372"/>
            <a:ext cx="4158300" cy="31674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Экологичное поведение в школе и дома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132625" y="1341420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в школе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 важно разделять бумагу, пластик и батарейки, чтобы отходы можно было отправить на переработку. Это снижает количество мусора и помогает использовать сырье повторно.
</a:t>
            </a:r>
            <a:endParaRPr lang="en-US" sz="1113" dirty="0"/>
          </a:p>
        </p:txBody>
      </p:sp>
      <p:sp>
        <p:nvSpPr>
          <p:cNvPr id="11" name="Text 3"/>
          <p:cNvSpPr txBox="1"/>
          <p:nvPr/>
        </p:nvSpPr>
        <p:spPr>
          <a:xfrm>
            <a:off x="5132625" y="2303514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ресурсов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выключать свет, когда он не нужен, и аккуратно расходовать тетради, класс становится более бережным к ресурсам. Такие привычки почти не требуют усилий, но дают заметный результат.
</a:t>
            </a:r>
            <a:endParaRPr lang="en-US" sz="1113" dirty="0"/>
          </a:p>
        </p:txBody>
      </p:sp>
      <p:sp>
        <p:nvSpPr>
          <p:cNvPr id="12" name="Text 4"/>
          <p:cNvSpPr txBox="1"/>
          <p:nvPr/>
        </p:nvSpPr>
        <p:spPr>
          <a:xfrm>
            <a:off x="5132625" y="3265609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Многоразовые вещи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удобно пользоваться многоразовой бутылкой и тканевой сумкой. Они заменяют одноразовые пакеты и упаковку, поэтому мусора становится меньше, а покупки — более осознанными.
</a:t>
            </a:r>
            <a:endParaRPr lang="en-US" sz="1113" dirty="0"/>
          </a:p>
        </p:txBody>
      </p:sp>
      <p:sp>
        <p:nvSpPr>
          <p:cNvPr id="13" name="Text 5"/>
          <p:cNvSpPr txBox="1"/>
          <p:nvPr/>
        </p:nvSpPr>
        <p:spPr>
          <a:xfrm>
            <a:off x="5132625" y="4227703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Аккуратное обращение с вещами
</a:t>
            </a:r>
            <a:pPr algn="l" indent="0" marL="0">
              <a:lnSpc>
                <a:spcPct val="115000"/>
              </a:lnSpc>
              <a:buNone/>
            </a:pPr>
            <a:r>
              <a:rPr lang="en-US" sz="63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Повторное использование книг, игрушек и одежды помогает дольше служить уже произведенным вещам. Это уменьшает потребность в новых ресурсах и учит бережному отношению к предметам.
</a:t>
            </a:r>
            <a:endParaRPr lang="en-US" sz="107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Уборка территории без риска для природы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на экологической уборке и правила обращения с опасными находками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365350"/>
            <a:ext cx="84735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климат и что происходит в природе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391275" y="2065725"/>
            <a:ext cx="25938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92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экстремальных явлений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возникают засухи, сильные дожди, паводки и лесные пожары, поэтому природным системам становится труднее восстанавливаться.
</a:t>
            </a:r>
            <a:endParaRPr lang="en-US" sz="1292" dirty="0"/>
          </a:p>
        </p:txBody>
      </p:sp>
      <p:sp>
        <p:nvSpPr>
          <p:cNvPr id="11" name="Text 3"/>
          <p:cNvSpPr txBox="1"/>
          <p:nvPr/>
        </p:nvSpPr>
        <p:spPr>
          <a:xfrm>
            <a:off x="6200125" y="2065725"/>
            <a:ext cx="24816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снижения влияния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выбросов, экономия энергии и посадка деревьев помогают замедлить изменения и уменьшить нагрузку на природу.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2545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потепление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растет неравномерно, но со временем это меняет привычные условия жизни растений, животных и человека.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23045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природных ритмов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Меняются сроки цветения, миграции и таяния снега, а вместе с ними — привычные места обитания многих видов.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75" y="1632075"/>
            <a:ext cx="4164900" cy="211919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сравнение для учебной презентации.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действия защищают природу по-разному: одни экономят ресурсы, другие уменьшают мусор или улучшают состояние воздуха и почвы.
</a:t>
            </a:r>
            <a:endParaRPr lang="en-US" sz="1231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1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заметный эффект дает сочетание мер: экономия ресурсов, снижение отходов и восстановление зеленых территорий работают вместе.
</a:t>
            </a:r>
            <a:endParaRPr lang="en-US" sz="1110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помощи природе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1244" y="1062325"/>
            <a:ext cx="2704813" cy="2764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925" y="267500"/>
            <a:ext cx="8459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защищает природу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809596" y="1159000"/>
            <a:ext cx="22350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Специалисты и инспекторы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Экологи, лесники и инспекторы следят за состоянием лесов, водоемов и охраняемых территорий, выявляют нарушения и помогают предотвращать пожары, загрязнение и незаконную деятельность.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704543" y="1159000"/>
            <a:ext cx="22350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Сотрудники заповедников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Работники заповедников организуют охрану территории, ведут учет природных объектов и следят, чтобы редкие виды могли жить и размножаться без лишнего вмешательства человека.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09596" y="2578900"/>
            <a:ext cx="22350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Ученые изучают виды растений и животных, наблюдают за изменениями в природе и подсказывают, какие меры помогут сохранить редкие экосистемы и восстановить нарушенные участки.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704543" y="2578900"/>
            <a:ext cx="22350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Волонтеры и школьники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Волонтеры и школьники участвуют в уборках, экологических акциях и проектах, которые привлекают внимание к проблемам природы и показывают, что помощь доступна каждому.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усиливается, когда просвещение, контроль и практические действия поддерживают друг друга на протяжении долгого времени.
</a:t>
            </a:r>
            <a:endParaRPr lang="en-US" sz="1184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сравнительная шкала для учебной презентации, без статистической привязки.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Разовая акция помогает, но устойчивый результат появляется только при сочетании нескольких мер и регулярной работе.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меры охраны природы дают заметный результат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365350"/>
            <a:ext cx="83667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охрана природы зависит от каждого человека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21800" y="1285350"/>
            <a:ext cx="38376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привычки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бросать мусор, беречь воду и выключать лишний свет — простые действия, которые уменьшают вред природе каждый день. Их сила особенно заметна, когда так поступают многие.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1800" y="2458750"/>
            <a:ext cx="38376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 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ломать растения, шуметь у гнезд и нарушать правила поведения в лесу или парке. Бережное отношение помогает сохранить живые организмы и их места обитания.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21800" y="3716750"/>
            <a:ext cx="38376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дела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могут участвовать в уборках, сборе макулатуры и уходе за зелеными зонами. Такие дела учат ответственности и показывают, что результат зависит от совместных усилий.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67025" y="2458750"/>
            <a:ext cx="38376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Осознанное потребление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выбирать многоразовые вещи и использовать ресурсы разумно, образуется меньше отходов. Это помогает экономить сырье и уменьшать нагрузку на природу и переработку.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867025" y="3716750"/>
            <a:ext cx="38376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 будущее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дисциплина сегодня влияет на качество жизни завтра. Чем раньше человек привыкает заботиться о природе, тем больше шансов сохранить ресурсы для следующих поколений.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Природу нужно беречь каждый день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жизнь человека неразделимы: воздух, вода, леса и почвы работают как единая система. Бережное поведение, законы и совместные действия помогают сохранить ее для будущего.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2026-06-02T13:06:09Z</dcterms:created>
  <dcterms:modified xsi:type="dcterms:W3CDTF">2026-06-02T13:06:09Z</dcterms:modified>
</cp:coreProperties>
</file>