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1798" y="328275"/>
            <a:ext cx="4089805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Зародышевое развитие организмов: от зиготы до сформированного организма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одной клетки возникает целый организм?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одной клетки возникает сложный организм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Эмбриогенез показывает, как из зиготы формируются ткани, органы и тело в целом. Изучение этих этапов помогает понять наследственность, причины врождённых нарушений и общие закономерности развития живых существ.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 образование зиготы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гамет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объединяет мужскую и женскую гаметы и восстанавливает диплоидный набор хромосом. Так возникает новая комбинация наследственной информации, с которой начинается развитие будущего организма.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слияния гамет зигота начинает активно обмениваться веществами и переходит к первым делениям. Это не просто клетка, а стартовая точка всей последующей программы эмбрионального развития.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полиспермии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обычно срабатывает блок полиспермии: в яйцеклетку не проникают несколько сперматозоидов. Благодаря этому сохраняется нормальный кариотип и не нарушается развитие зародыша.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клетка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считается первой клеткой нового организма, потому что именно из неё в дальнейшем образуются все клетки тела. Уже на этом этапе задаётся начало индивидуального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ранних стадий развития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ход эмбриогенеза у животных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Дробление: быстрое увеличение числа клеток без роста зародыша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митозов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 — это быстрые последовательные деления зиготы. Образующиеся клетки, или бластомеры, становятся всё мельче, но общий объём зародыша почти не увеличивается.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 увеличения объёма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стадии энергия и материалы расходуются на образование новых клеток, а не на увеличение размеров зародыша. Поэтому дробление резко повышает число клеток при почти неизменной массе.
</a:t>
            </a:r>
            <a:endParaRPr lang="en-US" sz="1148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желтка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дробления зависит от количества и распределения желтка в яйцеклетке. Чем его больше, тем сильнее замедляется или ограничивается деление клеток в отдельных частях зародыша.
</a:t>
            </a:r>
            <a:endParaRPr lang="en-US" sz="1209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следующему этапу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дробления формируется большое число клеток, которые затем начинают взаимодействовать друг с другом. Именно это создаёт основу для дальнейшего формирования бластулы и последующих стадий.
</a:t>
            </a:r>
            <a:endParaRPr lang="en-US" sz="10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дробления у разных групп животных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тип дробления связан прежде всего с количеством и распределением желтка, а также с условиями раннего развития зародыша.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желтка и чем он плотнее сосредоточен, тем сильнее дробление отклоняется от равномерного типа.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эмбриология животных; школьный курс биологии.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Бластула и бластоциста: первая организация клеток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Бластоциста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млекопитающих вместо обычной бластулы формируется бластоциста. В ней различают трофобласт и внутреннюю клеточную массу, и каждая из этих частей выполняет свою функцию в развитии.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Бластула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животных бластула представляет собой полый шар клеток. Внутри находится бластоцель, который создаёт пространство для последующей перестройки клеточных слоёв и движения клеток.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Трофобласт участвует в прикреплении зародыша и образовании внезародышевых структур, а внутренняя клеточная масса даёт начало телу эмбриона. Это уже не просто скопление клеток, а организованная система.
</a:t>
            </a:r>
            <a:endParaRPr lang="en-US" sz="11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Гаструляция как перестройка зародыша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клеточные движения и их результат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Зародышевые листки и их основные производные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ткани и органы формируются из каждого зародышевого листка.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зародышевый листок даёт начало определённым группам тканей, поэтому ранняя организация зародыша напрямую определяет строение органов.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эмбриологии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клеток и работа генов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судьбы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зародыша становятся различными не потому, что в них разные гены, а потому что одни и те же гены включаются неодинаково. Это определяет их дальнейшую судьбу и специализацию.
</a:t>
            </a:r>
            <a:endParaRPr lang="en-US" sz="1108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 соседей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развитие клетки влияют сигнальные вещества, морфогены и контакт с соседними клетками. Эти внешние подсказки помогают зародышу согласовывать деление, перемещение и выбор будущей функции.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дифференцировки меняются форма клетки, состав цитоплазмы, набор белков и выполняемая работа. Поэтому клетки одной ткани могут сильно отличаться от клеток другой ткани.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специализации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делает возможным появление нейронов, мышечных, эпителиальных и других клеток. Без точной регуляции активности генов организм не смог бы сформировать сложные органы и системы.
</a:t>
            </a:r>
            <a:endParaRPr lang="en-US" sz="10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Нейруляция и закладка нервной системы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5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пластинка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гаструляции часть эктодермы утолщается и образует нервную пластинку. Её клетки быстро меняют форму, сближаются и подготавливают основу для будущей центральной нервной системы позвоночных.
</a:t>
            </a:r>
            <a:endParaRPr lang="en-US" sz="1280" dirty="0"/>
          </a:p>
        </p:txBody>
      </p:sp>
      <p:sp>
        <p:nvSpPr>
          <p:cNvPr id="12" name="Text 3"/>
          <p:cNvSpPr txBox="1"/>
          <p:nvPr/>
        </p:nvSpPr>
        <p:spPr>
          <a:xfrm>
            <a:off x="3234832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Замыкание трубки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Края пластинки поднимаются, образуя нервные валики, которые постепенно сходятся и сливаются. Так формируется нервная трубка — зачаток головного и спинного мозга.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291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Нейруляция завершает раннюю организацию зародыша и обеспечивает закладку главной системы управления организмом. Нарушения этого этапа могут приводить к тяжёлым дефектам развития нервной системы.
</a:t>
            </a:r>
            <a:endParaRPr lang="en-US" sz="12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эмбрионального развития у разных организмов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развития связана не только с размером организма, но и с условиями, в которых зародыш получает защиту, питание и кислород.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условия внутриутробного или яйцевого развития, тем дольше обычно длится эмбриогенез; у человека он занимает несравнимо больше времени.
</a:t>
            </a:r>
            <a:endParaRPr lang="en-US" sz="1161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эмбриология позвоночных; общепринятые справочные данные по срокам развития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2440" y="1330603"/>
            <a:ext cx="254651" cy="2263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2426" y="2210801"/>
            <a:ext cx="254651" cy="2037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249" y="3057322"/>
            <a:ext cx="251004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внезародышевые оболочки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Амнион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Амнион образует заполненную жидкостью полость вокруг зародыша. Эта оболочка смягчает механические воздействия, поддерживает стабильную среду и защищает ткани от высыхания.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Хорион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Хорион обеспечивает обмен газов между зародышем и внешней средой. У плацентарных млекопитающих он участвует в формировании плаценты и тесном взаимодействии с материнским организмом.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Желточный мешок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Желточный мешок важен на ранних стадиях развития, когда зародыш ещё не может полностью обеспечивать себя самостоятельно. Он связан с питанием и ранним кроветворением.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Аллантоис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Аллантоис участвует в удалении продуктов обмена и в газообмене. У амниот его роль особенно заметна в условиях развития на суше, где необходима дополнительная защита зародыша.
</a:t>
            </a:r>
            <a:endParaRPr lang="en-US" sz="8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зародышевого развития позвоночных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групп позвоночных эмбриональное развитие отражает среду обитания, способ размножения и степень зависимости зародыша от внешних условий.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наземному развитию сопровождался появлением защитных оболочек и способов снабжения зародыша питанием и кислородом без прямой зависимости от воды.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эмбриология позвоночных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периоды и причины нарушений развития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стадии особенно уязвимы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этапах дробления и гаструляции любое сильное воздействие может нарушить общую программу развития. В это время закладываются основные оси тела и будущие ткани.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 требует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формирования органов даже кратковременное действие тератогенов способно вызвать стойкие дефекты. Особенно чувствительными считаются нервная трубка, сердце и структуры плаценты.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внешней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Алкоголь, никотин, некоторые лекарства, токсичные вещества и ионизирующее излучение относятся к известным тератогенным воздействиям. Их риск возрастает при длительном или повторном контакте.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и наследственность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Краснуха, токсоплазмоз, дефицит фолиевой кислоты и наследственные нарушения могут приводить к порокам развития и задержке роста. Иногда несколько причин действуют одновременно и усиливают друг друга.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риска эмбриональных нарушений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инфекционных причин особое значение имеют краснуха и токсоплазмоз, а среди факторов питания — недостаток фолиевой кислоты в период раннего развития.
</a:t>
            </a:r>
            <a:endParaRPr lang="en-US" sz="1063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риска дают наследственные причины и химические воздействия, но профилактика особенно эффективна там, где факторы можно контролировать заранее.
</a:t>
            </a:r>
            <a:endParaRPr lang="en-US" sz="1041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эмбриологии и тератологии; обобщённые данные по основным группам причин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Эмбриология человека в современной медицине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 и раннее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экстракорпоральном оплодотворении эмбриолог наблюдает первые деления эмбриона вне организма. Это позволяет оценить качество развития ещё до переноса в полость матки и выбрать наиболее жизнеспособные клетки.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до имплантации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Преимплантационная генетическая диагностика помогает выявить некоторые наследственные нарушения на раннем этапе. Такой подход особенно важен для семей с высоким риском тяжёлых генетических заболеваний.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профилактика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Ультразвуковое наблюдение и эмбриологические исследования поддерживают неонатологию и репродуктивную медицину. Они помогают вовремя заметить отклонения, снизить риск осложнений и лучше понимать причины врождённых пороков.
</a:t>
            </a:r>
            <a:endParaRPr lang="en-US" sz="10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Эмбриология как ключ к эволюционному родству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ранних стадий развития позвоночных показывает общие программы и последующие адаптации к разным условиям жизни.
</a:t>
            </a:r>
            <a:endParaRPr lang="en-US" sz="9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693" y="2241581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42581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6181" y="2237181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42581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42581"/>
            <a:ext cx="218700" cy="218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работают знания об эмбриогенезе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знания помогают предупреждать врождённые пороки, уточнять сроки развития и понимать причины осложнений беременности. Они особенно важны для акушерства, неонатологии и репродуктивной медицины.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эмбриология нужна для контроля племенного разведения, повышения жизнеспособности потомства и оценки влияния условий содержания на развитие. Это напрямую связано с практикой животноводства.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раннего развития используют при работе со стволовыми клетками и моделировании наследственных заболеваний. Такие данные помогают проверять, как клетки выбирают свою судьбу в организме.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эмбриологические подходы применяют для повышения эффективности размножения, отбора ценных линий и снижения потерь на ранних стадиях развития у животных и растений.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критических периодов позволяет заранее снижать влияние вредных факторов: корректировать питание, ограничивать тератогены и планировать медицинское наблюдение в наиболее уязвимые сроки.
</a:t>
            </a:r>
            <a:endParaRPr lang="en-US" sz="9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Эмбриогенез: от одной клетки к сложному организму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Зародышевое развитие показывает, как точная генетическая программа, клеточные взаимодействия и условия среды совместно создают новый организм. Понимание этих закономерностей помогает объяснять и норму, и нарушения развития.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2026-06-01T14:52:42Z</dcterms:created>
  <dcterms:modified xsi:type="dcterms:W3CDTF">2026-06-01T14:52:42Z</dcterms:modified>
</cp:coreProperties>
</file>