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перемен, тревог и смелых художественных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XX века: новые темы и новые герои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революции, кризисы и быстрый рост городов заставили писателей по-новому взглянуть на человека. В книгах этого времени усилились тревога, недоверие к старым истинам и поиск новых форм выражения.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меняет жизнь и литературу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направления характерны поток сознания, необычная композиция, символы и резкие переходы между эпизодами, из-за которых чтение становится более сложным.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Джеймса Джойса, Вирджинии Вулф и Франца Кафки человек часто остаётся один на один с тревогой, одиночеством и трудностью понять мир вокруг себя.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стремился показать не только поступки героя, но и его мысли, воспоминания, сомнения и скрытые переживания, которые часто важнее внешнего действия.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внимание к внутреннему миру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как большое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«Улисс» вышел в 1922 году и показал один день из жизни Дублина. В нём обычные городские события становятся значимыми и почти легендарными.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«Одиссеей» Гомера делает современную жизнь похожей на миф. Джойс внимательно передаёт детали быта и показывает внутренние монологи героев.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Джойс и роман «Улисс»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Кафки герой часто сталкивается с властью, правилами и страхом, которые невозможно понять до конца, поэтому он чувствует себя беззащитным.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«Превращение» Грегор Замза просыпается в образе насекомого и сразу оказывается отрезанным от семьи, работы и привычной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«Процесс» человек внезапно узнаёт об обвинении, но не понимает его причины и не может добиться справедливого объяснения.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Кафки стало важным символом абсурда, тревоги и чувства, что мир устроен слишком сложно и не всегда справедливо.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Кафка: человек перед лицом непонятного мира
</a:t>
            </a:r>
            <a:endParaRPr lang="en-US" sz="30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«потерянное поколение» обозначило молодых людей, переживших войну и уже не сумевших вернуться к прежней беззаботной жизни.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многих авторов стал более строгим и точным: короткие фразы, сдержанный тон и внимание к самым болезненным деталям помогали передать опыт войны.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изменила взгляд писателей на человека: в книгах всё чаще появлялись потери, разочарование, сломанные судьбы и возвращение с фронта.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 Первой мировой войны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писал коротко и точно, убирая всё лишнее. В его книгах «И солнце тоже восходит», «Прощай, оружие!» и «Старик и море» особенно важны стойкость, честь и внутреннее достоинство.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называют «теорией айсберга»: на поверхности текст кажется простым, но главные чувства и смыслы скрыты глубже, как под водой большая часть льдины.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Эрнест Хемингуэй и тема мужества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XX века показывал жизнь без украшений: бедность, неравенство, тяжёлый труд, семейные конфликты и то, как история влияет на судьбу человека.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таких произведений часто оказывались не исключительные герои, а обычные люди, чья повседневность меняется из-за войны, кризиса или общественных перемен.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помог читателю увидеть, что большие исторические события отражаются в частной жизни, а судьба отдельного человека тоже имеет большое значение.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XX века и внимание к жизни обычных людей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«Три товарища» особенно важны дружба, верность и попытка сохранить человечность, несмотря на боль, бедность и следы пережитой войны.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Ремарка показывают, как война разрушает мечты, здоровье и будущее людей, поэтому его книги звучат как сильный и честный протест против войны.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«На Западном фронте без перемен» Первая мировая война показана глазами молодого солдата, который быстро теряет иллюзии и сталкивается с жестокой реальностью.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Мария Ремарк: война как трагедия поколения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Антиутопия изображает общество, в котором власть вмешивается в жизнь человека, следит за ним и ограничивает право думать самостоятельно.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самых известных примеров жанра стал роман Джорджа Оруэлла «1984», где важны слежка, страх, переписывание прошлого и контроль над языком.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предупреждения звучат и в книге Олдоса Хаксли «О дивный новый мир», где людям навязывают удобный, но несвободный порядок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напоминают: если общество отдаёт слишком много власти контролю, человек может потерять личную свободу и право на собственное мнение.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Антиутопия: мир, где свобода под контролем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объединяют авторов разных стран и помогают увидеть, как литература отвечала на переломный век.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опыт человека в кризисном мире; сильнее всего звучат война, одиночество и утрата свободы.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программных произведений зарубежной литературы XX века, без количественной статистики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«1984» государство следит за каждым шагом человека. Телескрины, лозунги и переписывание прошлого показывают, как страх помогает власти управлять обществом.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Оруэлл особенно подчёркивает, что контроль начинается с языка и памяти. Если человеку навязывают ложь, ему становится труднее думать самостоятельно и защищать собственную свободу.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Оруэлл и опасность тоталитарного государства
</a:t>
            </a:r>
            <a:endParaRPr lang="en-US" sz="2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81" y="2325000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экзистенциализма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получает готового ответа от мира и должен сам решать, как поступить. Именно выбор показывает его характер и внутреннюю зрелость.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имеет последствия не только для самого человека, но и для других. Поэтому свобода в экзистенциализме всегда связана с ответственностью.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задаёт себе трудные вопросы о жизни, смерти и справедливости. Он учится жить без простых объяснений и принимать неопределённость.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не пытается изображать чувства так, как ожидают окружающие, и именно это делает его чужим. Камю показывает человека, который оказывается один на один с миром, где обычные объяснения не работают. В такой истории особенно заметны молчание, отчуждение и внутренняя пустота.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«Посторонний»: герой вне привычных правил
</a:t>
            </a:r>
            <a:endParaRPr lang="en-US" sz="1844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осаждённом городе люди по-разному реагируют на беду: кто-то боится, кто-то помогает, а кто-то ищет личную выгоду. Камю показывает, что в трудный момент важнее всего солидарность и честный выбор. Так возникает образ стойкости перед общим испытанием.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«Чума»: проверка на человечность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Камю: образы абсурда и стойкости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69267"/>
            <a:ext cx="5955300" cy="33892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особенностей произведений зарубежной литературы XX века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направлений литературы XX века
</a:t>
            </a:r>
            <a:endParaRPr lang="en-US" sz="2978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литература XX века изображала человека, его внутренний мир и общество.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различаются приёмами и героями, но все они отвечают на один вопрос: как человеку жить в тревожном и сложном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книгах этого времени часто становится не беззаботным возрастом, а первым столкновением с ложью, несправедливостью и сложностью взрослых отношений.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Сэлинджера герой отталкивается от фальши и пытается сохранить внутреннюю честность. Его взгляд близок подросткам, которые тоже ищут свои ценности.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Гюнтера Грасса детское восприятие помогает увидеть исторические события необычно и тревожно. Через него сильнее ощущается хрупкость мира и ответственность человека.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Роальд Даль показывает, что ребёнок может быть смелее и мудрее взрослых. В его книгах детская позиция становится способом сопротивления грубости и равнодушию.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тема детства во второй половине XX века
</a:t>
            </a:r>
            <a:endParaRPr lang="en-US" sz="29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литература XX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историческими событиями и новыми художественными формами в зарубежной литературе XX 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зарубежной литературы XX века на культуру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 образы книг XX века часто переходили на экран и сцену. Режиссёров привлекали сильные конфликты, яркие характеры и узнаваемые темы времени.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театр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«Большой Брат» стали символами контроля и наблюдения. Такие образы используют в статьях, фильмах и повседневной речи.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культуры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вошли в программы чтения, потому что помогают говорить о войне, свободе, взрослении и ответственности простыми, но важными примерами.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XX века помогают увидеть, как войны, кризисы и режимы меняли жизнь людей в Европе и Америке. Литература делает историю более личной и понятной.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истории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говорят о том, что близко подросткам и взрослым: дружбе, страхе, честности, выборе и желании быть собой. Поэтому герои легко вызывают сочувствие и интерес.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XX века учат замечать подтекст и понимать, как личная судьба связана с историей. Они помогают сравнивать характеры, видеть разные точки зрения и разбираться в сложных чувствах.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XX века читают и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XX века показала человека в мире войн, кризисов и перемен. Она сохранила память эпохи и научила читателя видеть ценность свободы, выбора и внутренней силы.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литература XX века как зеркало своего времени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2026-05-22T20:16:49Z</dcterms:created>
  <dcterms:modified xsi:type="dcterms:W3CDTF">2026-05-22T20:16:49Z</dcterms:modified>
</cp:coreProperties>
</file>