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века: основные этапы и имена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Серебряного века до позднего советского времени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время перемен для литературы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 новые идеи изменили жизнь страны и заставили писателей искать иной язык, новые герои и способы говорить о свободе, памяти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обновление поэзии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Символисты, среди которых Александр Блок и Андрей Белый, искали в стихе скрытые смыслы, особую музыку слова и отражение духовных переживаний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— Анна Ахматова и Николай Гумилёв — стремились к точности, ясности образа и смысловой чёткости, чтобы стихотворение было конкретным и выразительным.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Футуристы, включая Владимира Маяковского, смело меняли ритм, строфу и звучание речи; их привлекали город, время, судьба поэта и тревога перед будущим.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тревожной эпохи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особенно заметны символы, намёки и настроение тайны. В стихотворении «Незнакомка» он показывает недосягаемую красоту и мечту, которая ускользает от человека.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поэта связаны с историческим переломом. В «На поле Куликовом» звучит память о прошлом, а в поэме «Двенадцать» — буря революции, хаос и напряжение нового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направления XX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«соперничество» направлений, а их смену и сосуществование в разные десятилетия.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века усиливаются темы войны, памяти и нравственного выбора, а литература эмиграции сохраняет связь с русской культурой.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русской литературы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личная память и человеческое достоинство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писала о любви, разлуке, боли и верности так сдержанно и точно, что личное чувство в её стихах становится особенно сильным и убедительным.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часто связана с памятью и ответственностью перед временем. Важны не громкие слова, а внутренняя стойкость и умение сохранить достоинство.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«Реквием» передаёт трагедию репрессий и ожидание арестованных близких. В центре — страдание матерей и судьба человека, оказавшегося перед лицом страха.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стала голосом поколения, которое пережило тяжёлые испытания, но не отказалось от нравственной правды, сострадания и силы 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поэт ритма, города и будущего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появляется шумный город, быстрый темп жизни и человек, который ищет своё место среди перемен, рекламы, улиц и толпы.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строил стих так, чтобы каждое слово звучало резко и уверенно. Его интонация напоминает разговор, но в ней чувствуется энергия и напряжение.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Маяковского личное чувство всегда очень сильное. Оно соединяется с тревогой, протестом и ощущением одиночества, даже когда звучит громко и решительно.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верил в силу слова и в возможность нового мира. Поэтому его стихи часто звучат как обращение к будущему, к людям, которые ещё придут.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Булгаков: сатира, фантастика и нравственный выбор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«Собачье сердце» Булгаков показывает, чем опасны необдуманные эксперименты. За комическим сюжетом скрыт серьёзный вопрос: кто несёт ответственность за последствия своих поступков.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«Мастер и Маргарита» соединяет сатиру на современность, фантастические события и библейские мотивы. Так писатель размышляет о добре, зле, свободе и выборе человека.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Булгакова долго не печатались или выходили с большим опозданием. Это делает его творчество особенно важным примером литературы, опередившей своё время.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после 1917 года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XX века: от исторического перелома к возвращению запрещённых текстов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военных лет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быстро откликается на трагедию и опасность. Стихи и очерки поддерживают людей, помогают сохранить надежду и чувство общего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1942–1945: фронт и тыл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Константина Симонова, Александра Твардовского и Ольги Берггольц звучат боль утрат, товарищество, мужество и простая человеческая правда без лишнего пафоса.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не исчезает: писатели продолжают говорить о памяти, цене победы и о том, как война навсегда меняет человека и его взгляд на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военной прозы и поэзии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показывает не только бой, но и повседневную стойкость человека, который сохраняет человечность в тяжёлых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темы связаны с опытом войны и последующей памятью о ней; именно они формируют нравственный смысл произведений.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Симонова, Ю. Бондарева, В. Некрасова, Б. Васильева; школьный курс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образ Василия Тёркина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— не герой с плаката, а живой солдат: со смекалкой, чувством юмора и умением поддержать товарищей в трудную минуту.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Тёркина особенно ценны стойкость, достоинство и внутренняя сила обычного человека, который выдерживает испытания без громких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использует простую, разговорную речь, чтобы показать близость поэмы к солдатскому опыту и народному взгляду на войну.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XX века и их ключевые произведения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связь произведения с эпохой и главной проблемой.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авторов объединяет внимание к историческому перелому и нравственному выбору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«оттепели»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прозаики этого времени чаще говорят о любви, сомнениях, дружбе и внутренней свободе, а не только о больших общественных лозунгах.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усиливается честный разговор о прошлом: писателей интересуют ответственность человека, память о трудном времени и цена молчания.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заметными Евтушенко, Ахмадулина, Вознесенский и Трифонов; их произведения звучат современно и обращены к читателю как к собеседнику.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получает больше возможностей для открытого разговора, хотя полная свобода по-прежнему отсутствует и многие темы остаются чувствительными.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в живых образах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краю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окне горит тёплый свет, а за домом медленно темнеет поле. Такой образ помогает почувствовать, что деревня в литературе — это не только место, но и память семьи, где важны труд, забота и привычка жить рядом с землёй.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реке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пыльной дороге идут люди, слышен скрип колёс, впереди блестит река. В произведениях деревенской прозы природа часто становится частью человеческой судьбы: она напоминает о времени, о работе и о связи человека с родным краем.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рано, и каждый занят своим делом: кто-то косит, кто-то чинит забор, кто-то помогает соседям. Через такие сцены писатели показывают честность, терпение и внутреннюю опору простых людей, на которых держится жизнь села.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Солженицын: правда о лагере и человеческом достоинстве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«Один день Ивана Денисовича» показывает лагерную жизнь без украшений и заставляет увидеть, как в тяжёлых условиях человек старается не потерять себя.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уделяет особое внимание труду, терпению и внутренней свободе: именно они помогают герою сохранить достоинство в несвободном мире.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важны историческая память и честный разговор о скрытых страницах прошлого, о которых долго нельзя было говорить открыто.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литературы второй половины XX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часто переплетаются в одном произведении: писатели говорят и о прошлом, и о настоящем, и о будущем.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литературы второй половины века стоит человек, который должен сохранить совесть и правду в сложной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В. Распутина, В. Астафьева, А. Солженицына, В. Шукшина, А. и Б. Стругацких, Ю. Трифонова.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и братья Стругацкие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Стругацкие сделали научную фантастику не только рассказом о необычном мире, но и способом обсуждать ответственность учёного, власть и человеческий выбор.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«Трудно быть богом» особенно важно, можно ли вмешиваться в чужую жизнь и как сохранить совесть, если ты сильнее других.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«Понедельник начинается в субботу» фантастика соединяется с юмором и живым интересом к науке, поэтому повесть читается легко и увлекательно.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книги показывают, что вымышленные миры помогают лучше понять настоящие проблемы: честность, милосердие, власть и цену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русской литературы XX 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русская литература прошла путь от смелых художественных экспериментов к глубокому разговору о войне, памяти, свободе и ответственности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объединила очень разные направления: поэзию Серебряного века, сатиру, философскую прозу, военную и деревенскую литературу, лагерную тему и фантастику.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этой литературы — богатый язык и способность сохранять живую память о времени, когда судьба человека особенно зависела от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помогает понимать время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XX века учат видеть историю через судьбу человека. Они напоминают, что свобода, память и достоинство — не отвлечённые слова, а важные жизненные выборы.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2026-05-19T07:28:43Z</dcterms:created>
  <dcterms:modified xsi:type="dcterms:W3CDTF">2026-05-19T07:28:43Z</dcterms:modified>
</cp:coreProperties>
</file>