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Одоевский. «Мороз Иванович»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труде, зиме и справедливости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написал сказку и когда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Одоевский жил в XIX веке и писал не только для взрослых, но и для детей. «Мороз Иванович» соединяет народные зимние представления, волшебство и простые домашние дела.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история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Рукодельница у колодца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роняет ведро в колодец, и это сразу меняет обычный день. Случайное событие открывает путь к необычным приключениям.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зимний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Рукодельница оказывается в доме Мороза Ивановича. Там всё сияет льдом и снегом, а привычная обстановка превращается в сказку.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хозяином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встречает строгого, но не злого волшебного хозяина. Он внимательно смотрит не на слова, а на поведение гостей.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Иванович предлагает полезные дела по дому. Так история из простой домашней превращается в урок о характере и труде.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Иванович — хозяин зимы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Строгий, но справедливый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Иванович не пугает и не сердится без причины. Он оценивает поступки честно и награждает тех, кто трудится старательно и аккуратно.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в царстве 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дом похож на зимнее чудо: вокруг снег, лёд, иней и морозные узоры. В таком мире даже обычные предметы кажутся волшебными.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Мороза Ивановича важны чистота, аккуратность и хорошая работа. Он уважает тех, кто не ленится и не ищет лёгких путей.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образ зимы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Седая борода, снежный лес и сверкающий холод делают его очень запоминающимся. Этот герой словно сам пришёл из русской зимы.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436" y="2069872"/>
            <a:ext cx="676275" cy="601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Рукодельница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Рукодельница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Умелые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Рукодельница умеет шить, штопать и делать полезную работу по дому. Она не боится дела и старается выполнять его тщательно, без лишней спешки.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ведёт себя вежливо и спокойно. Она не капризничает и умеет помогать, поэтому вызывает уважение у читателя и у Мороза Ивановича.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задание кажется трудным, Рукодельница не отступает. Её пример показывает, что терпение и аккуратность помогают добиться хорошего результата.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Ленивица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любит трудиться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Ленивица быстро устаёт и старается избежать работы. Ей хочется, чтобы всё получилось само собой, без усилий и терпения.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Капризный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часто недовольна и ждёт особого отношения. Вместо дела она думает о том, как поскорее отделаться от задания.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лёгкую награду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Ленивице важен не сам труд, а то, что можно получить в конце. Поэтому её ожидания не совпадают с тем, что она заслужила.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её примере видно, что лень мешает учиться, помогать и добиваться хороших результатов. Сказка мягко, но ясно напоминает об этом.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в доме Мороза Ивановича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6108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поручение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Иванович даёт девочкам домашние дела. Сразу становится видно, кто готов работать спокойно, а кто ищет повод отложить дело.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90899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Рукодельницы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Рукодельница старается всё делать аккуратно и без жалоб. Она помогает охотно, поэтому её труд быстро приносит хороший результат.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8261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Ленивицы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Ленивица тянется к отдыху и недовольству. Она хочет получить награду, но не хочет по-настоящему потрудиться, и это заметно сразу.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изо льда и снега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Мороза Ивановича дом кажется вылепленным самой зимой. В нём сверкают стены, искрится иней, а привычные вещи выглядят как части волшебного дворца. Такой образ сразу создаёт ощущение чуда и лёгкого удивления.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узоры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часто появляются белый снег, ледяные узоры и холодное сияние. Эти детали не просто украшают текст, а помогают почувствовать особую тишину зимнего мира. Он выглядит строгим, но очень красивым.
</a:t>
            </a:r>
            <a:endParaRPr lang="en-US" sz="893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становится необычным
</a:t>
            </a:r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домашние дела в сказке выглядят интересными и почти смешными. Зима будто оживляет всё вокруг и делает каждую мелочь заметной. От этого история кажется живой, яркой и легко запоминается.
</a:t>
            </a:r>
            <a:endParaRPr lang="en-US" sz="91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зимний мир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для Рукодельницы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труд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Рукодельница честно выполняет поручения и не ищет лёгкого пути. Её старание видно в каждом деле, поэтому Мороз Иванович относится к ней с уважением.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заслуженный подарок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приходит не случайно, а как справедливый итог работы. Сказка показывает детям простую мысль: хороший результат радует больше, когда он заработан.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награды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истории ценятся не обещания, а реальные поступки. Для младших школьников это понятный и важный урок: труд всегда заметнее пустых слов.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21" y="1983800"/>
            <a:ext cx="466413" cy="4664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8072" y="1983800"/>
            <a:ext cx="408111" cy="466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522" y="1983800"/>
            <a:ext cx="408111" cy="46641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 Ленивица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 вместо радости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Ленивица ждёт лёгкой награды, но получает совсем не то, на что надеялась. Её ожидания не сбываются, потому что она почти не старалась.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не ругает героиню слишком строго, а показывает ей последствия лени. Это понятный намёк: без труда не бывает хорошего результата.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Капризы и безделье не помогают стать счастливее или успешнее. История мягко напоминает, что уважение нужно заслужить делом, а не просьбами.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ценится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Одоевский показывает, что настоящий труд делает человека уважаемым. Рукодельница получает заслуженную награду не случайно: её старание, терпение и аккуратность видны в каждом деле.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 мешает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Ленивица ждёт лёгкого успеха, но без усилий хороший результат не приходит. Сказка ясно показывает: капризы, небрежность и желание всё получить сразу только мешают.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хозяин зимы оценивает не красивые слова, а поведение героини. Доброе отношение к делу и честность помогают Рукодельнице заслужить похвалу и подарок.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сказки понятен даже младшим школьникам: каждый получает по своим поступкам. Такая справедливость делает историю поучительной и очень близкой к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 литературные черты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волшебный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чувствуется народное представление о зимнем хозяине, который живёт в морозном царстве. Такой образ напоминает устные сказки, где природа умеет разговаривать с человеком.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проверке характера: девочка попадает в необычный дом и выполняет поручения. Этот мотив хорошо знаком народным сказкам и помогает сразу понять смысл истории.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текст создан писателем, а не передан из уст в уста. Одоевский вводит точные бытовые детали, поэтому волшебство соседствует с привычными домашними занятиями.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литературный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звучит ясно, выразительно и очень образно. Автор соединяет народное настроение с литературной отделкой, поэтому история воспринимается как тёплая и продуманная книга для детей.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зимы в сказке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у Одоевского не просто холодная, а нарядная. Белый снег и серебристый иней создают ощущение чистоты, а весь мир кажется особенно светлым и тихим.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узоры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Сверкающий лёд и морозные узоры делают пространство сказки похожим на хрупкий хрустальный дворец. Такие детали легко представить и интересно рассматривать глазами читателя.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уют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Морозный мир строг, но не пугает. Он одновременно напоминает о зимнем холоде и о чудесной красоте природы, поэтому сказка вызывает не страх, а любопытство.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чуда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образы помогают почувствовать, что обычный мир стал волшебным. Благодаря ним даже простые вещи выглядят необычно, а история запоминается надолго.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99929"/>
            <a:ext cx="676275" cy="541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084" y="2040949"/>
            <a:ext cx="658979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разговаривают коротко и понятно, поэтому младшему школьнику легко следить за сюжетом. Реплики сразу показывают, кто спокоен, кто капризничает, а кто умеет держаться достойно.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мягкая шутка и лёгкая улыбка автора. Забавные подробности делают чтение живым, но не мешают главному уроку о труде и поведении.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и интонация текста звучат по-доброму, почти по-семейному. Благодаря этому сказка воспринимается тепло, а её персонажи кажутся понятными и близкими детям.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сюжет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сказке: от завязки к справедливому финалу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героев важнее слов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Рукодельница делом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Рукодельница не хвастается и не спорит, а спокойно выполняет работу. Её поведение показывает, что терпение и аккуратность важнее быстрых обещаний.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Ленивица без старания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Ленивица часто недовольна, но при этом не хочет по-настоящему трудиться. Она ищет лёгкий путь и надеется на награду без усилий, поэтому выглядит смешно и поучительно.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Мороза Ивановича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Иванович замечает именно поступки девочек. Он справедлив потому, что оценивает работу честно и не верит пустым словам или капризам.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убеждает: характер человека видно по его действиям. Тот, кто старается и помогает другим, заслуживает уважение, а не тот, кто только жалуется.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героини помогают сравнить труд и леность.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контраст делает урок сказки очень понятным: старательный герой получает добро, а ленивый — только повод задуматься. Источник: текст сказки В. Ф. Одоевского «Мороз Иванович».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сказки В. Ф. Одоевского «Мороз Иванович»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иллюстрации подходят к сказке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колодца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смотрится сцена у колодца, с которой начинается приключение. Она сразу показывает обычную жизнь, из которой внезапно вырастает сказочное событие.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из снега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изобразить жилище Мороза Ивановича: ледяные стены, снежные окна и морозный блеск. Такая картинка помогает почувствовать холодную, но красивую атмосферу сказки.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девочки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показать контраст героинь: Рукодельница спокойна и собрана, а Ленивица капризна и недовольна. По их лицам и позам легко понять характеры без слов.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Седой хозяин зимы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Иванович в окружении снега сразу узнаётся как главный волшебный персонаж. Его седая борода, строгий взгляд и зимний пейзаж создают запоминаемый образ.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запоминается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волшебство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необычный зимний мир, где снег, лёд и мороз выглядят почти живыми. Такие образы легко представить, поэтому история остаётся в памяти.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Рукодельница и Ленивица очень непохожи друг на друга, и это сразу видно по их поступкам. Сравнение героинь помогает быстро понять смысл сказки.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нравится, когда доброе старание получает награду, а лень не приносит пользы. Такой итог делает сюжет ясным, честным и очень запоминающимся.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соединяет чудо, лёгкий юмор и полезную мысль о труде. Поэтому её хочется читать снова: она не только развлекает, но и учит.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учит трудиться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«Мороз Иванович» напоминает: за старательность и доброту приходит заслуженная награда. А лень, как ни хитри, остаётся без настоящего успеха.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2026-05-27T14:44:31Z</dcterms:created>
  <dcterms:modified xsi:type="dcterms:W3CDTF">2026-05-27T14:44:31Z</dcterms:modified>
</cp:coreProperties>
</file>