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дробей с одинаковыми знаменателями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и вычитать части одного целого.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 часть целого: от пиццы, торта, ленты или времени. Если знаменатели одинаковые, части равны по размеру, и действия с ними становятся точными и простыми.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задаёт одинаковый размер части.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дробях с общим знаменателем каждая часть имеет один и тот же размер, поэтому меняется только числитель.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Круги, полоски и прямоугольники удобно делить на одинаковое число частей: так сразу видно, что 1/6, 3/6 и 5/6 — части одного размера.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знаменатели — равные части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равенство частей позволяет складывать и вычитать дроби без изменения знаменателя: меняется только количество взятых долей, а не их величина.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дроби с одинаковыми знаменателями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и проверку результата на примерах.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дроби с одинаковыми знаменателями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и проверку результата на примерах.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знаменателе сравнивается только число частей, а не их размер.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числитель при знаменателе 8, тем больше сама дробь.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пример для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числитель, тем больше дробь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 размер одной части целого. Если части одинаковые, при сложении и вычитании менять его нельзя, иначе изменится сама мера доли.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знаменатель не меняется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действии с дробями с одинаковым знаменателем складывают или вычитают только числители: 4/9 + 2/9 = 6/9, а 4/9 − 2/9 = 2/9.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сохраняет неизменным размер части и позволяет точно понимать, сколько долей стало или осталось после 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работает одно и то же правило в разных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изменяются только числители, а дроби с удобным результатом часто сокращаются.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материал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 одинаковыми знаменателями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бумаги или круговая схема помогает увидеть результат: 2/4 + 1/4 действительно даёт 3/4. Такая проверка показывает, что ответ соответствует изображению дроби.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модели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модель особенно полезна: она связывает вычисление с наглядной частью целого и помогает заметить, не допущена ли ошибка в числителе или знаменателе.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4" y="1468141"/>
            <a:ext cx="176725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дробями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знаменателях некоторые ученики ошибочно прибавляют не только числители, но и знаменатели. В результате запись меняется полностью, хотя размер части должен оставаться прежним.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сокращать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дробь не всегда остаётся в удобном виде. Если числитель и знаменатель делятся на одно и то же число, ответ стоит сократить, чтобы запись была проще.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одинаковых знаменателей нельзя переносить на дроби с разными знаменателями. Сначала нужно проверить условие, затем выбирать способ вычисления и отдельно следить за числителем и знаменателем.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показывают, как отдельные части собираются в одну целую фигуру или меру.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числителей равна знаменателю, получается одно целое; это наглядно связывает дробь с числом 1.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учебного материала; дата не требуется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дробей равна целому числу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любое натуральное число можно записать как дробь с таким знаменателем.
</a:t>
            </a:r>
            <a:endParaRPr lang="en-US" sz="3938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единицу помогает увидеть, что дробь и натуральное число выражают одно и то же количество, но в разной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дробь часто можно записать короче. В таблице видно, как числитель и знаменатель делят на одно и то же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не меняет значение дроби, но делает запись короче и удобнее для чтения и 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учебного материала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результата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текстовой задачи с дробями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на сложение и вычитание дробей с одинаковыми знаменателями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торт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или торт делят на одинаковые кусочки, дробь показывает, сколько долей уже взяли. Например, четверть и половина сразу видны на круговой модели, поэтому такие задачи легко связать с реальной жизнью.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длина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точно описывать части часа и метра. Если прошло 3/8 часа или отрезали 5/12 метра ленты, запись остаётся короткой и понятной. На рисунке удобно показать равные деления шкалы или ленты.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 упаковка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сока, воды или другого продукта тоже удобно выражается дробью. Половина бутылки, 2/10 литра или 1/4 коробки показывают, сколько осталось или сколько уже использовано. Визуальная модель делает такие записи более понятными.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реальных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особенно полезно, когда нужно быстро сравнить несколько результатов и увидеть, какие из них равны по величине.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дробь сокращена, тем короче запись, но значение остаётся тем же; это делает ответ аккуратнее и удобнее.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учебного материала; дата не требуется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Несокращённый и сокращённый ответ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складывают или вычитают только числители, а знаменатель оставляют без изменений. Это главное правило для всех таких примеров.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всегда смотрят, можно ли сократить дробь. Сокращённая запись не изменяет значение, но делает ответ более удобным и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разные, сначала находят общий знаменатель. Только после этого можно правильно сложить или вычесть дроби без ошибки в размере частей.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проверить смысл результата: сумма должна быть больше каждого слагаемого, а разность — меньше уменьшаемого. Так легче заметить ошибку.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3/11 + 4/11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числители и сохраните знаменатель 11. Ответ должен получиться больше каждого слагаемого, потому что к трем одиннадцатым прибавляются еще четыре одиннадцатых.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9/13 − 5/13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Вычтите только числители, а знаменатель оставьте прежним. Полезно проверить, что остаток меньше исходной дроби и показывает, сколько частей осталось.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2/7 + 5/7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удобно увидеть, как две дроби одного размера соединяются в более крупную долю. После вычисления ответ можно сравнить с целым числом 1.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8/15 − 3/15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сколько частей осталось после вычитания. Если числители посчитать верно, результат можно дополнительно проверить на возможность сокращения и смысл в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становятся понятными, когда части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Сегодняшнее правило простое: при одинаковых знаменателях меняются только числители, а размер части остаётся прежним. Этот приём помогает быстро считать, проверять ответы и решать более сложные задачи.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2026-05-24T12:53:11Z</dcterms:created>
  <dcterms:modified xsi:type="dcterms:W3CDTF">2026-05-24T12:53:11Z</dcterms:modified>
</cp:coreProperties>
</file>