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темы: координация и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 обеспечивают согласованную работу организма через нервную и эндокринную системы.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координация и регуляция важны для жизни 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обеспечивает гармоничную работу органов и систем, предотвращая сбои. Регуляция поддерживает стабильность внутренней среды — температуру, баланс воды и уровень сахара, что необходимо для нормального роста и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системы регуляции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поддерживает быстрые реакции, передавая сигналы по нервным волокнам в виде электрических импульсов. Она отвечает за мгновенное управление движениями и рефлексами.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выделяет гормоны, которые разносятся кровью, обеспечивая длительное влияние на органы и поддержание важных функций, например, обмена веществ и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нервной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собирает и анализирует информацию из внешней и внутренней среды, позволяя организму своевременно реагировать на изменения и сохранять равновесие.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Координирует работу мышц, органов чувств и желез, обеспечивая слаженную деятельность всех частей тела и адаптацию к внешним условиям.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постоянное взаимодействие между различными областями организма через передачу нервных импульсов, что гарантирует оперативное управление процессами.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нервного сигнала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передачи информации от внешнего раздражителя к реакции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(ЦНС)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включает головной и спинной мозг. Она анализирует информацию, формирует команды и контролирует работу всего организма, обеспечивая высшие функции и рефлексы.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центральной и периферической нервных систем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(ПНС)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состоит из нервов, связывающих ЦНС с органами и мышцами. Она передаёт сигналы от и к центральной системе, обеспечивая связь с окружающей 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— основная клетка нервной 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Телo нейрона содержит ядро и жизненно важные структуры для клеточного метаболизма и поддержания функций.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принимают сигналы от других нейронов и передают их к телу нейрона, обеспечивая сбор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передаёт электрические импульсы от тела нейрона к другим клеткам, распространяя сигнал дальше по нервной системе.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объединяются в сети, обеспечивая сложную коммуникацию между разными участками мозга и периферией для эффективной координации.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синапса и его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это пространство между аксоном одного нейрона и дендритом другого. Здесь происходит передача сигнала с помощью химических веществ — нейромедиаторов, которые обеспечивают связь между клетками.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нейромедиаторы, такие как ацетилхолин и дофамин, влияют на передачу нервных импульсов и регулируют различные функции организма, включая настроение и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ключевые места передачи нервных импульсов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и соматическая нервные системы: особенности и роли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управляет внутренними органами, регулируя сердцебиение, дыхание и пищеварение без участия сознания.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 контролирует произвольные движения скелетных мышц, обеспечивая взаимодействие с окружающим миром через сознательные действия.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взаимосвязаны, обеспечивая координацию непроизвольных и сознательных процессов для поддержания здоровья и адаптации.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51613"/>
            <a:ext cx="3887700" cy="18352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 эндокринной систем по функциям и средствам воздействия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между нервной и эндокринной системами в скорости реакции, способе передачи сигналов и длительности влияния на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быстрый контроль, эндокринная регулирует длительные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64" y="1143305"/>
            <a:ext cx="2021671" cy="18281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0789" y="1143305"/>
            <a:ext cx="2021671" cy="18281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664" y="1143305"/>
            <a:ext cx="2021671" cy="18281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6064" y="1143305"/>
            <a:ext cx="2021671" cy="18281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секреции: органы эндокринной системы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1819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'главный' регулятор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маленькая железа размером с горошинку находится в основании мозга и контролирует работу других желез, влияя на рост, обмен веществ и репродукцию. Через гормоны гипофиз задаёт темп работы организма.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410789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обмен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Расположенная в передней части шеи, щитовидная железа вырабатывает гормоны, регулирующие скорость обмена веществ и энергозатраты. Её сбои приводят к изменению веса и настроения.
</a:t>
            </a:r>
            <a:endParaRPr lang="en-US" sz="1160" dirty="0"/>
          </a:p>
        </p:txBody>
      </p:sp>
      <p:sp>
        <p:nvSpPr>
          <p:cNvPr id="15" name="Text 4"/>
          <p:cNvSpPr txBox="1"/>
          <p:nvPr/>
        </p:nvSpPr>
        <p:spPr>
          <a:xfrm>
            <a:off x="46586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защитники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железы над почками выпускают гормоны, такие как адреналин, которые позволяют быстро реагировать на стресс и опасность, усиливая сердцебиение и приток крови к мышцам.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69160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— регулятор сахара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уровень глюкозы в крови, выделяя инсулин, который помогает организму запасать и использовать энергию из пищи. Нарушения в её работе ведут к развитию диабета.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гормоны и их влияние на организм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уменьшает уровень глюкозы в крови, способствуя её усвоению клетками и запасанию энергии в виде гликогена и жира.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действует быстро, повышая частоту сердцебиения и расширяя сосуды в мышцах, что помогает организму справиться со стрессом и опасностью.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от щитовидной железы регулирует скорость обменных процессов, влияя на рост, температуру тела и развитие тканей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сахара в крови после приёма пищи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Пиковое повышение глюкозы происходит за 30 минут, затем стабилизируется благодаря инсулину в течение двух часов.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важна своевременная регуляция уровня глюкозы для нормального обмена веществ и предотвращения гипергликемии.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постоянства внутренней среды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человека поддерживается на уровне около 36,6°C, обеспечивая оптимальные условия для работы ферментов и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 крови сохраняется с pH примерно 7,4, что важно для правильного протекания химических реакций.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регулируется почками и гормонами, предотвращая обезвоживание или избыток жидкости в организме.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солей контролируется для поддержания нормального кровяного давления и работы мышц, предотвращая судороги и другие расстройства.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вместе: взаимодействие двух 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получает нервные сигналы и с помощью гормонов влияет на гипофиз, соединяя нервную и эндокринную системы в единый механизм.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нервная система быстро передаёт информацию, а эндокринная регулирует долгосрочные процессы в организме, поддерживая стабильность и адаптацию.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регуляция температуры тела и уровня сахара, где обе системы совместно обеспечивают эффективное управление.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Молниеносная реакция "бей или беги"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нервные импульсы мгновенно передаются к надпочечникам, которые выделяют адреналин. Это вызывает учащённое сердцебиение и повышенный приток крови к мышцам, готовя тело к быстрому действию.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 в стрессовой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Зрачки расширяются для лучшего восприятия угрозы, дыхание учащается, а мышцы получают дополнительную энергию. Такая глубокая координация систем обеспечивает выживание в экстремальных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организма на опасность: пример координированной работы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частоты сердцебиения при стрессе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ЧСС быстро возрастает, достигая пика через минуту и постепенно возвращается к исходному состоянию после снятия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демонстрирует адаптивную реакцию организма, обеспечивающую мобилизацию ресурсов и последующее восстановление.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стресса,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координации: примеры и последствия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— срыв передачи нервных сигналов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заболевании нарушается нормальная работа мозга, что проявляется судорогами и временной потерей сознания. Это связано с неправильным прохождением нервных импульсов.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— гормональный дисбаланс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инсулина приводит к резким колебаниям уровня сахара в крови, вызывая проблемы с обменом веществ и требуя постоянного медицинского контроля и терапии.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знаний о координации и регуляции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позволяют вовремя распознать симптомы заболеваний и обратиться к врачу, что повышает шанс на успешное лечение.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подход к питанию и физической активности помогает поддерживать здоровье и предотвращать нарушения в работе систем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важно уметь справляться со стрессами и избегать факторов, негативно влияющих на нервную и эндокринную системы.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этой области формирует ответственное отношение к собственному здоровью и поддерживает качество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согласованной работы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нервной и эндокринной систем обеспечивает устойчивость, адаптацию и здоровье человека, требуя заботы о балансе образа жизни и своевременного внимания к состоянию организма.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2026-05-09T03:12:36Z</dcterms:created>
  <dcterms:modified xsi:type="dcterms:W3CDTF">2026-05-09T03:12:36Z</dcterms:modified>
</cp:coreProperties>
</file>