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Оборудование: ключевая роль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видов оборудования и их значение в разных сферах жизни.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темы "Оборудование"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технических терминов на английском помогает школьникам понимать учебные материалы и общаться в цифровом мире, где техника занимает центральное место.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equipment охватывает любое оборудование, device — конкретное устройство с функцией, appliance — бытовой прибор для дома или кухни.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англоязычная лексика оборудования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 используется для описания ручных или инженерных инструментов, gadget — современный электронный гаджет, полезный и компактный.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kitchen equipment — кухонное оборудование, digital device — цифровое устройство, household appliances — бытовые приборы, garden tools — садовые инструменты.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gadgets — умные гаджеты, которые включают современные технологии, например, фитнес-браслеты и умные часы.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Стиральная машина: помощник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Washing machine существенно облегчает уход за одеждой, сокращая время и усилия на стирку. Это один из самых распространённых бытовых приборов.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и микроволновая печь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Refrigerator обеспечивает хранение продуктов свежими долгое время, а microwave oven позволяет быстро разогреть пищу. Их наличие улучшает качество жизни.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Пылесос и кондиционер: комфорт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Vacuum cleaner помогает поддерживать чистоту в доме, а air conditioner создает комфортный микроклимат в жаркие дни, улучшая общее самочувствие.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бытовые приборы в доме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2504" y="1835776"/>
            <a:ext cx="580834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электрического и механического оборудования (En vs. Ru)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разницу между электрическим и механическим оборудованием по источнику энергии и примерам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оборудование чаще используется в быту и на производстве, обеспечивая удобство и эффективность.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английского языка, 9 класс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Конвейерные линии в производстве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Assembly line ускоряет сборку продукции за счёт последовательной работы оборудования и людей, повышая производительность и снижая себестоимость.
</a:t>
            </a:r>
            <a:endParaRPr lang="en-US" sz="940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руки —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Robotic arm заменяет тяжёлый ручной труд, обеспечивая точность операций и безопасность на заводах, что актуально для современных технологий.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3D-принтеры и станки с ЧПУ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CNC machine и 3D printer позволяют создавать детали с высокой точностью и сложной геометрией, улучшая качество изделий и расширяя возможности производства.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промышленное оборудование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79566"/>
            <a:ext cx="270716" cy="240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79566"/>
            <a:ext cx="270716" cy="2406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79566"/>
            <a:ext cx="270716" cy="2406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7109" y="1965637"/>
            <a:ext cx="260103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Interactive whiteboard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доска используется для визуализации уроков и взаимодействия учеников с учебным материалом.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Projector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Проектор проецирует изображения и презентации на экран, облегчая восприятие информации большой аудиторией.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Microscope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применяют для изучения мелких объектов в биологии и химии, развивая научный интерес.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Desktop computer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Настольный компьютер служит основным учебным инструментом для работы с программным обеспечением и интернетом.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equipment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инвентарь необходим для уроков физкультуры и активного отдыха, поддерживая здоровье и командный дух.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оборудование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оборудование: ключевые компоненты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системного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 unit содержит процессор, оперативную память (RAM) и видеокарту, отвечающие за работу программ и обработку данных. Знание их названий важно для понимания инструкций.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устройства и аксессуары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внешним устройствам относятся монитор, клавиатура, мышь и USB flash drive — необходимые аксессуары для полноценной работы с компьютером и передачи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ввода нового оборудования в эксплуатацию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включают подготовку, подключение, проверку и обслуживание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защиты: названия и назначение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Helmet защищает голову от травм, gloves оберегают руки при работе с опасными материалами или инструментами, обеспечивая безопасность в лаборатории или на производстве.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goggles предотвращают попадание частиц в глаза, а protective clothing — спецодежда — обеспечивает защиту всего тела, минимизируя риски при выполнении сложных или опасных задач.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наличие оборудования в российских семьях (термины En/Ru)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семей имеют базовое бытовое оборудование, что подтверждает высокий уровень технической оснащённости в России. Компьютеры пока менее распространены, но их доля постоянно растёт.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холодильники и телевизоры почти везде, тогда как компьютеры встречаются реже, что отражает закономерности цифрового прогресса в домах.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8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Энергоэффективное оборудование: польза и международная маркировка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Маркировки A+, A++, а также знак Energy Star подтверждают высокую энергоэффективность приборов, что снижает расход электричества и бережёт ресурсы.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такой техники снижает выбросы углерода, помогая бороться с изменением климата и способствует улучшению экологической ситуации в целом.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Энергоэффективное оборудование позволяет экономить на платежах за электроэнергию, что делает его выгодным как для дома, так и для предприятий.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очистка (to clean) и проверка (to check) техники предотвращают поломки и обеспечивают долгосрочную работу устройств без сбоев.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(to replace) изношенных деталей и своевременный ремонт (to repair) способствуют безопасности использования и продлению срока службы оборудования.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Обслуживание и уход за оборудованием: основные глаголы и выражения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08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1094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Ноутбуки (laptops)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инструмент для учёбы и работы, расширяющий доступ к образовательным ресурсам и способствующий развитию цифровых навыков.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(smartphones)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для связи, игр и поиска информации. Позволяет общаться на английском в социальных сетях и участвовать в онлайн-обучении.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приставки (game consoles)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развлекательный досуг, где английский язык часто используется в интерфейсах и многопользовательских играх.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Планшеты (tablets)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устройство для чтения, просмотра видео и взаимодействия с образовательными приложениями, углубляющее знания и интерес к иностранным языкам.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цифрового оборудования на досуг и учебу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MRI scanner — ключ к точной диагностике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Томограф (MRI scanner) позволяет получить подробные изображения внутренних органов без хирургического вмешательства. Понимание английских инструкций облегчает работу специалистов и ускоряет процесс обследования.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анализаторы крови и ультразвуковые сканеры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Blood analyzer помогает быстро определить состав крови, а ultrasound machine используется для безопасного изучения тканей. Владение английскими терминами способствует участию в международных медицинских программах.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оборудование: термины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электронных гаджетов среди подростков (2000–2020)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смартфонов, планшетов и ноутбуков стало массовым, проникая во все сферы жизни подростков, включая образование и досуг.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рост цифровой техники в семьях, что отражает трансформацию способов обучения и коммуникации в современном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Минкомсвязи РФ, 2021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Automation (автоматизация) активно внедряется в производство, снижая необходимость ручного труда и повышая продуктивность оборудования.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of Things (интернет вещей) позволяет объединять оборудование в единую сеть для обмена данными и более эффективного управления системами.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devices (умные устройства) становятся частью повседневной жизни, связывая через интернет множество приборов для удобства и контроля.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Artificial intelligence (искусственный интеллект) способствует развитию умного оборудования, способного самостоятельно адаптироваться и принимать решения.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оборудования: англоязычные тренды и понятия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утилизация техники: специфическая лексика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при утилизации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устройствах содержатся hazardous substances, которые требуют особого обращения. Неправильное обращение с ними может нанести вред окружающей среде и здоровью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переработка и ответственный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Recycling center и safe disposal помогают правильно перерабатывать e-waste, снижая вредное воздействие и формируя экологическую культуру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 оборудования: полезные англоязычные советы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 safety rules (следовать правилам безопасности) помогает предотвратить несчастные случаи при работе с техникой дома и в школе.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Unplug when not in use (выключать из розетки) экономит электроэнергию и продлевает срок службы оборудования.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Handle with care (обращаться бережно) и schedule maintenance (запланировать обслуживание) гарантируют надежность и безопасность техники.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техника и английский – ключ к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лексикой оборудования открывает доступ к современным знаниям. Бережное отношение к технике и языку – основа успешной и уверенной жизни в цифровом мире.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2026-05-07T16:53:51Z</dcterms:created>
  <dcterms:modified xsi:type="dcterms:W3CDTF">2026-05-07T16:53:51Z</dcterms:modified>
</cp:coreProperties>
</file>