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Латинской Америки: пространство, люди, хозяйство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разнообразие природы, населения и хозяйства от Мексики до Патагонии.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связывает страны Латинской Америки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объединяют общая колониальная история, близость испанского и португальского языков, крупное население и смешанный этнический состав. Здесь сосредоточены крупные экономики, но развитие стран заметно различается по масштабам и структуре.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52215"/>
            <a:ext cx="452400" cy="361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субрегионы региона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вход в регион с тесными экономическими связями с США, крупными городами и мощной промышленной базой. Здесь особенно заметны экспортная ориентация и высокая концентрация населения.
</a:t>
            </a:r>
            <a:endParaRPr lang="en-US" sz="842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Узкий перешеек между двумя океанами отличается сейсмичностью, вулканизмом и тропическим климатом. Хозяйство опирается на сельское хозяйство, транзит и услуги, а расселение остаётся неравномерным.
</a:t>
            </a:r>
            <a:endParaRPr lang="en-US" sz="853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 и территории делают ставку на туризм, порты и внешние услуги. Небольшие размеры и природная уязвимость усиливают зависимость от мирового рынка и природных рисков.
</a:t>
            </a:r>
            <a:endParaRPr lang="en-US" sz="893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Конус выделяется урбанизацией и развитой экономикой, а Амазония — природным богатством и экологической ценностью. Эти зоны показывают, насколько контрастным остаётся регион в природном и хозяйственном отношении.
</a:t>
            </a:r>
            <a:endParaRPr lang="en-US" sz="84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Конус и Амазония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дуга Анд объединяет территории с богатыми запасами руд и ярко выраженной высотной поясностью. Это влияет и на сельское хозяйство, и на размещение транспорта, и на специализацию экспорта.
</a:t>
            </a:r>
            <a:endParaRPr lang="en-US" sz="887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 субрегионы Латинской Америки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 основные части региона и их характерные черты.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объединён общей историей, но внутри него резко различаются природные условия, плотность населения и хозяйственная специализация.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региональная классификация по физической и экономической географии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северный вход в Латинскую Америку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Мексики превышает 126 млн человек, поэтому страна обладает большим внутренним рынком и высокой концентрацией городского населения. Главные центры — Мехико, Гвадалахара и Монтеррей.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рынок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Мексики тесно встроена в североамериканское пространство через соглашение USMCA. Это усиливает роль внешней торговли, трансграничных производств и логистики в приграничных районах.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США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развиты автомобилестроение и электроника, а также нефтедобыча и переработка. Такое сочетание делает Мексику одной из самых диверсифицированных экономик региона.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исторические города и крупные агломерации поддерживают туризм и сферу услуг. Одновременно страна выступает связующим звеном между рынками Северной и Латинской Америки.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агломерации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демографический вес региона сосредоточен в нескольких государствах, прежде всего в странах с крупнейшими городскими центрами.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стран, ориентировочно 2024 год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заметно опережают остальные страны, поэтому именно они формируют ядро демографического потенциала Латинской Америки.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узкий перешеек между океанами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вытянут между Тихим океаном и Карибским морем, поэтому его страны играют важную роль в транзите, морской торговле и связях между двумя океанскими бассейнами.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сейсмичность, вулканизм и тропические ураганы осложняют жизнь населения и требуют постоянной адаптации инфраструктуры, жилья и сельского хозяйства к чрезвычайным ситуациям.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сохраняют кофе, бананы, сахар и другие плантационные культуры. Наряду с этим развиваются транзитные перевозки, порты и обслуживание внешней торговли.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специализация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распределено неравномерно: оно тяготеет к побережьям, плодородным долинам и транспортным узлам, тогда как горные и труднодоступные территории заселены слабее.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бассейн: островная мозаика и туризм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состоит из небольших островных государств и зависимых территорий. Ограниченные площади и природные ресурсы делают многие экономики особенно чувствительными к внешним изменениям.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пространство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ключевую роль играют туризм, портовая деятельность и международные финансовые услуги. Это помогает зарабатывать на положении между морскими маршрутами и туристическими потоками.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услуги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местного хозяйства важны также сахарный тростник, бананы и другие экспортные культуры. Однако такая специализация не всегда обеспечивает устойчивость и широкий набор рабочих мест.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культуры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Ураганы, зависимость от внешнего спроса и узкая экономическая база создают серьёзные риски. Поэтому для Карибов особенно важны диверсификация и повышение устойчивости инфраструктуры.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региона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региона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рельеф, климат, ресурсы и природные риски формируют расселение и специализацию стран Латинской Америки.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горный пояс ресурсов и контрастов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условий с высотой создаёт разнообразие сельского хозяйства: от картофеля и кукурузы до киноа и животноводства на горных пастбищах.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рельеф осложняет строительство дорог и связь между территориями, но одновременно поддерживает туризм, гидроэнергетику и освоение недр, формируя особую экономическую специализацию.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Сложный, но перспективный район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через семь стран и формируют один из самых заметных природных каркасов континента. Этот пояс определяет транспортные маршруты, размещение поселений и различия между районами.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Протяжённая дуга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горной зоне сосредоточены месторождения меди, серебра, олова, лития и других полезных ископаемых. Поэтому здесь особенно развиты добыча и связанная с ней промышленная инфраструктура.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в странах Латинской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 отражает разный уровень индустриализации и природной обеспеченности стран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Всемирного банка, ECLAC и страновой экспортной структуры, 2023–2024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 Мексика сильнее опираются на промышленный экспорт, а Чили и Перу — на сырьё и добычу.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139" y="1345200"/>
            <a:ext cx="2869822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специализации субрегионов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ведущих отраслей, экспорта и ключевых рисков по основным субрегионам Латинской Америки.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региональная классификация по физической и экономической географии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субрегионов определяется сочетанием ресурсов, положения и внешних рынков; наибольшие риски связаны с зависимостью от одной отрасли.
</a:t>
            </a:r>
            <a:endParaRPr lang="en-US" sz="16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Конус: аграрные и индустриальные лидеры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Конус объединяет Аргентину, Чили, Уругвай, Парагвай и юг Бразилии. Здесь выше уровень урбанизации, плотнее транспортная сеть и заметнее хозяйственные связи между странами.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юга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Уругвай выделяются зерновым и мясным хозяйством, Парагвай — аграрным экспортом. Благоприятные равнины и умеренный климат поддерживают крупное товарное производство.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мощь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опирается на добычу меди и виноделие, а крупные города региона концентрируют переработку, финансы и транспорт. Это усиливает вклад агломераций в экономику.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узлы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иммиграция сильнее повлияла именно на юг континента, поэтому здесь раньше сформировались городские центры, инфраструктура и сравнительно устойчивые хозяйственные связи.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крупнейший тропический лес планеты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 охватывает территории девяти стран и образует крупнейший на Земле массив влажных тропических лесов, связанный общей речной системой и сходными природными процессами.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бассейна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поддерживает уникальное биоразнообразие, регулирует водный режим и выступает крупным хранилищем углерода, что делает её значимой не только для региона, но и для планеты.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Вырубка, пожары, добыча полезных ископаемых, расширение пастбищ и строительство новых дорог ускоряют изменение ландшафтов и повышают риск необратимой деградации экосистем.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лес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сохраняют знания о лесном природопользовании и часто выступают защитниками территории. Их опыт особенно важен для устойчивого развития без разрушения природной среды.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крупнейших странах Латинской Америки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здесь не только растут, но и задают направление транспорта, занятости и потребления, концентрируя основные потоки населения и капитала.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последние доступные данные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входит в число самых урбанизированных в мире; особенно высока роль столичных и крупных агломераций как центров расселения и 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как центры развития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Сан-Паулу и Буэнос-Айрес концентрируют органы управления, банки и штаб-квартиры компаний, поэтому именно здесь принимаются ключевые решения для национальной экономики.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и финансы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агломерациях сосредоточены предприятия переработки, узлы железных дорог, порты и аэропорты. Это ускоряет обмен товарами, но повышает нагрузку на городскую инфраструктуру.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Лима, Богота и Рио-де-Жанейро притягивают университеты, больницы, культурные учреждения и сферу услуг. За счёт этого они усиливают притяжение населения из других регионов.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услуги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городов сопровождается пробками, загрязнением воздуха, неформальной занятостью и неравенством доступа к жилью и транспорту, что требует продуманной городской политики.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 — Андское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андских стран стали одной из первых попыток согласовать торговую и промышленную политику на субрегиональном уровне.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 — создание МЕРКОСУР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Бразилия, Парагвай и Уругвай запустили более тесную экономическую интеграцию, ориентированную на свободнее движение товаров и координацию рынков.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 — появление СЕЛАК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латиноамериканских и карибских государств стало площадкой политического диалога без участия внешних держав региона.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 — Тихоокеанский альянс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Колумбия, Мексика и Перу усилили ориентацию на открытые рынки, внешнюю торговлю и связи с Азиатско-Тихоокеанским регионом.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региональная интеграция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проблемы развития усиливают друг друга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социально-экономические и природные причины неравномерного развития регионов Латинской Америки.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720" y="1574700"/>
            <a:ext cx="3409811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 субрегионов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ресурсы и ограничения формируют перспективы разных частей Латинской Америки.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субрегионов связаны с ресурсами и положением, а будущий рост зависит от диверсификации, технологий и бережного отношения к природе.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региональная классификация по физической и экономической географии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единство в разнообразии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общую историческую основу и языковую близость, но внутри региона сохраняются резкие контрасты природных условий, хозяйственной специализации и уровня жизни. Именно в этом сочетании кроются и проблемы, и главные возможности развития.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2026-06-02T23:20:55Z</dcterms:created>
  <dcterms:modified xsi:type="dcterms:W3CDTF">2026-06-02T23:20:55Z</dcterms:modified>
</cp:coreProperties>
</file>