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Туристский поход: радость без неприятностей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Подготовка, безопасность и природа — основа удачного похода.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походу нужна подготовка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походе всё должно быть продумано заранее: от обуви и воды до маршрута и аптечки. Даже небольшая невнимательность быстро превращается в усталость, неудобства или риск для здоровья.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маршрут для школьного похода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Оценивают сложность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шестого класса выбирают короткий и понятный маршрут без крутых подъёмов, переправ и труднопроходимых участков.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Проверяют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прогноз погоды, наличие воды и мест для отдыха, чтобы путь был безопасным и не слишком утомительным.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Планируют 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 время выхода и обратного пути, чтобы группа успела вернуться засветло и без спешки.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Оставляют запасной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продумывают, как быстро сократить маршрут или вернуться назад, если кому-то станет плохо.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школьника в походе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 берут только нужные вещи и заранее проверяют их состояние.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брать только полезное и заранее убеждаться, что нужные вещи действительно готовы к выходу.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снаряжения для школьного однодневного похода, составлен по материалам школьного курса безопасности.
</a:t>
            </a:r>
            <a:endParaRPr lang="en-US" sz="5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надеть и обуть в поход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Слоистая одежда работает лучше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одеваться слоями: сначала лёгкая футболка, затем тёплый слой, сверху — защита от ветра или дождя. Так легче подстроиться под погоду, не перегреваясь и не мёрзнув на остановках.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обувь защищает на тропе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должна быть по размеру, закрытой и с нескользящей подошвой. В ней проще идти по неровной земле, камням и влажной траве, не боясь поцарапать ногу или подвернуть стопу.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Намокнуть легко, а высохнуть трудно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Хлопковая одежда быстро впитывает влагу и долго остаётся мокрой. В прохладную погоду это неудобно, поэтому для похода лучше выбирать вещи, которые не мешают движению и быстрее отводят влагу.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походу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проблем можно предупредить ещё до выхода, если не спешить и проверить всё заранее.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составляют утомление и последствия плохой подготовки; значит, дисциплина и снаряжение заметно снижают риск.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трудностей школьного туристского похода, по материалам урока безопасности.
</a:t>
            </a:r>
            <a:endParaRPr lang="en-US" sz="6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перед выходом в поход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школьным туристским выходом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маршруте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тропе не сходят в сторону, не подходят близко к обрывам, воде и незнакомым местам. Любое опасное место сначала оценивают взрослые, а уже потом принимают решение о движении.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привале вещи складывают в одно место и проверяют, все ли участники на месте. Спокойная остановка помогает ничего не забыть и быстрее продолжить путь.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идёт вместе и держится темпа, который задаёт руководитель. Нельзя обгонять его без причины, уходить вперёд или отставать, потому что даже короткое расхождение создаёт риск потеряться.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важны вода и лёгкая еда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 без ожидания жажды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пьют регулярно, небольшими порциями, чтобы не допустить обезвоживания. Если ждать сильной жажды, усталость приходит быстрее, а самочувствие ухудшается.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Перекус, который не мешает идти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похода подходят простые продукты, которые легко нести в рюкзаке: бутерброды, фрукты, орехи, сухофрукты и печенье. Тяжёлая еда и сладкие напитки быстро утомляют и плохо подходят для движения.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 важный фактор риска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ветер и дождь повышают риск переохлаждения. Если прогноз неблагоприятный, выбирают более тёплую одежду и при необходимости сокращают маршрут.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обязательно смотрят температуру, осадки и силу ветра. Это помогает заранее понять, нужна ли защита от дождя или дополнительный тёплый слой.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усиливает потоотделение и может привести к перегреву, поэтому в тёплый день особенно важны вода, головной убор и более частые остановки для отдыха.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опасно оставаться под одинокими деревьями, на открытых вершинах и рядом с металлическими предметами. В такой ситуации особенно важно следовать указаниям взрослого.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усталости или недомогании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школьного похода: сначала безопасность, затем отдых и возвращение при необходимости.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аптечка и первая помощь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 берут только нужное: пластыри, бинт, антисептик, влажные салфетки и, если требуется, личные лекарства. Всё должно быть упаковано так, чтобы быстро найти нужный предмет.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ссадине место сначала очищают, затем обрабатывают. Натёртость закрывают пластырем, а при ушибе помогают покой и холод через ткань, чтобы уменьшить боль и отёк.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полезна при мелких повреждениях, но не заменяет взрослых и медицинскую помощь. Если боль усиливается или рана серьёзная, нужно сразу сообщить руководителю.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травмы в походе у школьников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появляются к концу пути, когда внимание снижается и обувь начинает натирать сильнее.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травмы связаны с нагрузкой и неудобной экипировкой, поэтому важны отдых, проверка обуви и своевременная остановка.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 материалам урока о туристской безопасности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разрешается только там, где это не запрещено, и под постоянным присмотром взрослых. Рядом заранее готовят воду или песок, а вокруг убирают сухую траву, листья и ветки.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огонь полностью тушат, проверяя, не осталось ли тления. Место стоянки оставляют чистым: без мусора, обгоревших следов и разбросанных вещей, которые мешают следующему привалу.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и безопасное место отдыха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нельзя в туристском походе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опасных действий и безопасной замены.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защищают от травм, отравлений и ожогов, а также помогают сохранить природу и порядок на маршруте.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поведения в туристском походе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и связь с группой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изучают заранее по карте, схеме или приложению, чтобы понимать направление движения, основные повороты и возможные места отдыха. Это помогает не теряться и идти увереннее.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запоминают заметные ориентиры: тропу, мост, поляну, большое дерево или указатель. Такие точки помогают быстро понять, где находится группа и в каком направлении двигаться дальше.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для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слышно дальше, чем голос, поэтому он нужен для быстрого сигнала. Им пользуются по команде взрослого, если группа растянулась или нужно срочно привлечь внимание.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сбора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походе заранее договариваются, где собраться при расхождении. Если кто-то отстал, не следует искать его в одиночку: нужно остановиться и действовать по указанию руководителя.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правила туриста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след человека заметен в природе: сорванная ветка, шум у гнезда или забытая бумага нарушают жизнь леса.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простых правил помогает сохранить место стоянки чистым, тихим и безопасным для растений и животных.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бережного поведения на природе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в походе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походе важно идти не ради скорости, а ради общего результата. Если группа держится вместе, взрослому легче контролировать маршрут, а участникам — замечать опасности и помогать друг другу.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сразу говорить о натёртостях, головной боли, усталости или ознобе. Чем раньше сообщить о проблеме, тем проще остановиться, отдохнуть и не допустить серьёзного ухудшения самочувствия.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турист не спорит из-за мелочей, не толкается и не старается быть первым. Внимательность, спокойствие и готовность поддержать товарища делают поход безопасным для всех.
</a:t>
            </a:r>
            <a:endParaRPr lang="en-US" sz="1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после возвращения из похода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завершения похода: проверка вещей, состояния участников и готовность к отдыху.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похода начинается с безопасности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поход получается тогда, когда всё продумано заранее: маршрут, экипировка, вода, правила и взаимопомощь. Тогда дорога приносит радость, а не лишние трудности.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2026-05-20T23:01:40Z</dcterms:created>
  <dcterms:modified xsi:type="dcterms:W3CDTF">2026-05-20T23:01:40Z</dcterms:modified>
</cp:coreProperties>
</file>