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сказуемое: главные члены предложения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помогают понять смысл любого предложения.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показывают, о чём говорится в предложении и что именно сообщается об этом. Умение находить их помогает не путать основу с другими словами и уверенно разбирать текст.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главные члены предложения
</a:t>
            </a:r>
            <a:endParaRPr lang="en-US" sz="3109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подлежащее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— главный член предложения, который называет того, кто действует, или то, о чём говорится. Обычно оно отвечает на вопросы кто? или что?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подлежащее выражается существительным или местоимением: «Кошка спит», «Он пришёл». Оно помогает понять, о каком предмете или лице идёт речь.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может быть выражено и другими словами: числительным, инфинитивом или сочетанием слов. Важно смотреть не на форму слова, а на его роль в предложении.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сказуемое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— главный член предложения, который сообщает, что делает подлежащее, что с ним происходит или каков он. Оно отвечает на вопросы что делает? что происходит? каков?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чаще всего выражается глаголом: «Птицы поют», «Листья пожелтели». Оно показывает действие, состояние или изменение предмета речи.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сказуемое состоит не из одного слова, а из двух или более. Тогда одно слово помогает выразить время, начало действия, желание или возможность.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роли сказуемого может быть и именная часть: «День тёплый», «Петя стал учеником». Такие примеры нужно особенно внимательно разбирать.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выражаются подлежащее и сказуемое
</a:t>
            </a:r>
            <a:endParaRPr lang="en-US" sz="313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предложения могут быть выражены разными частями речи и словосочетаниями.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не ограничиваются одной частью речи: их роль в предложении важнее формы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«Подлежащее и сказуемое. Средства их выражения»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члена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двусоставном простом предложении есть подлежащее и сказуемое. Вместе они образуют грамматическую основу и помогают выделить главное содержание высказывания.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в простом предложении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Сравни: «Ученик читает», «Птица летит», «Зимой дни короткие». Во всех примерах основа состоит из двух частей, и каждая отвечает за свою смысловую роль.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грамматическую основу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разборе предложения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8819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4431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0356" y="4186700"/>
            <a:ext cx="50280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подлежащее и сказуемое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подлежащее стоит в единственном числе, сказуемое тоже обычно ставится в единственном числе: «Мальчик пришёл». Так предложение звучит грамматически правильно и понятно.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подлежащее обозначает несколько предметов или лиц, сказуемое ставится во множественном числе: «Дети пришли». Оба главных члена согласуются по числу.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прошедшем времени сказуемое согласуется с подлежащим не только по числу, но и по роду: «Мальчик пришёл», «Девочка пришла». Это помогает точнее строить предложение.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словами чаще выражается подлежащее
</a:t>
            </a:r>
            <a:endParaRPr lang="en-US" sz="280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предложениях подлежащее чаще всего выражается словами, которые называют предмет или лицо напрямую.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и местоимения составляют основную часть примеров, поэтому их нужно узнавать прежде всего.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«Подлежащее и сказуемое. Средства их выражения»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может быть выражено местоимением: «Мы пришли». В таком случае местоимение называет участников действия и выполняет роль главного члена предложения.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не только существительное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тоже может быть подлежащим: «Трое играют». Оно обозначает количество лиц и выступает как предмет речи, а не как обычное число в записи.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способен быть подлежащим: «Учиться полезно». Здесь важно не действие само по себе, а мысль о нём как о главном сообщении предложения.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может состоять из цельного сочетания слов: «Мой старший брат приехал». Важно определять не форму слова, а его роль в предложении.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важно выделять обе части составного сказуемого. Если убрать инфинитив, смысл действия исчезнет, а если убрать вспомогательное слово, пропадёт оттенок отношения к действию.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и составное глагольное сказуемое
</a:t>
            </a:r>
            <a:endParaRPr lang="en-US" sz="3097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глагольное сказуемое выражается одним словом — глаголом. Оно сразу называет действие или состояние: бежит, играл, смеётся, придёт, и не требует дополнительных слов.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глагольное сказуемое строится из вспомогательного слова и инфинитива. Вспомогательная часть передаёт начало, желание, возможность, намерение или необходимость: начал читать, хотел помочь, могу прийти.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900" y="1627595"/>
            <a:ext cx="521700" cy="417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7050" y="1584875"/>
            <a:ext cx="43995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325" y="1584875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4725" y="1604408"/>
            <a:ext cx="521700" cy="463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именное сказуемое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соединяет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именное сказуемое включает связку и именную часть. Связка помогает связать подлежащее с признаком, состоянием или качеством, не называя само действие.
</a:t>
            </a:r>
            <a:endParaRPr lang="en-US" sz="1288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Именная часть сообщает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Именная часть обозначает, каким является предмет, кем он стал или в каком состоянии находится: большим, учеником, тёплой, готовым к работе.
</a:t>
            </a:r>
            <a:endParaRPr lang="en-US" sz="1374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Выражается разными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Именная часть может быть прилагательным, существительным, местоимением или числительным. Поэтому в одном и том же типе сказуемого используются разные грамматические формы.
</a:t>
            </a:r>
            <a:endParaRPr lang="en-US" sz="1213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бывают разными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связки был, стал, будет, кажется. Они показывают время, изменение признака или оценку состояния, а не называют действие напрямую.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сказуемого в школьных примерах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только наглядное соотношение типов в тренировочных примерах темы.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глагольное сказуемое встречается чаще всего; составные формы требуют более внимательного разбора вспомогательной или именной части.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подборка учебных примеров по теме «Подлежащее и сказуемое», 5 класс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путать односоставное предложение с неполным двусоставным. В неполном один главный член пропущен, но его легко восстановить по контексту: он существует в речи, хотя и не написан.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Односоставные предложения без подлежащего
</a:t>
            </a:r>
            <a:endParaRPr lang="en-US" sz="281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односоставном предложении есть только один главный член, поэтому подлежащее не выделяется. Смысл уже ясен из формы сказуемого или другого главного члена: светает, морозит, вечереет.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часто называют безличными или назывными, но для 5 класса главное — увидеть, что одного главного члена достаточно для передачи сообщения. Второй член здесь не нужен.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различить подлежащее и сказуемое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анализа простого предложения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основы
</a:t>
            </a:r>
            <a:endParaRPr lang="en-US" sz="3028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дополнение кажется главным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видит в предложении самое заметное слово и принимает его за подлежащее. Например, в записи «Мама читает книгу» подлежащее — мама, а книга является дополнением, потому что отвечает на вопрос что? и не образует основу.
</a:t>
            </a:r>
            <a:endParaRPr lang="en-US" sz="1061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Потерянная часть сказуемого
</a:t>
            </a:r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составных формах легко забыть вспомогательное слово или связку. В предложении «Необходимо учиться» основа не ограничивается одним словом: важно увидеть сообщение о необходимости действия, а не только сам инфинитив.
</a:t>
            </a:r>
            <a:endParaRPr lang="en-US" sz="1118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прилагательное тоже бывает сказуемым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возникает в предложениях типа «Зима холодная». Здесь слово холодная не определение, а сказуемое, потому что сообщает признак предмета. Если это не заметить, грамматическая основа будет определена неверно.
</a:t>
            </a:r>
            <a:endParaRPr lang="en-US" sz="104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разбора предложений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подлежащее и сказуемое выделяются в разных по строению предложениях.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форма слова может входить в сказуемое или быть другим членом предложения; значение определяет только контекст.
</a:t>
            </a:r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«Подлежащее и сказуемое», 5 класс
</a:t>
            </a:r>
            <a:endParaRPr lang="en-US" sz="14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средства выражения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знать, какими частями речи выражаются главные члены, проще быстро находить грамматическую основу. Это особенно помогает в длинных предложениях, где слова стоят не по привычному порядку.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знания позволяют отличать простое сказуемое от составного и не пропускать подлежащее, выраженное местоимением, числительным, инфинитивом или цельным сочетанием слов. Ошибок при разборе становится меньше.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текста это умение помогает понимать, где находится главное сообщение предложения. Тогда легче работать с синтаксическим разбором, проверять смысл и строить собственные высказывания.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предложение в зависимости от главных членов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увидеть, что разбор предложения начинается с определения количества главных членов.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установлены главные члены, тем легче определить тип предложения и понять, что в нём выражено явно, а что подразумевается.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для сопоставления типов предложений; значения условные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подлежащем и сказуемом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— это смысловой и грамматический центр предложения. Находя их, мы быстрее понимаем текст, правильно выполняем разбор и уверенно отличаем двусоставные предложения от односоставных и неполных.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2026-05-22T05:38:56Z</dcterms:created>
  <dcterms:modified xsi:type="dcterms:W3CDTF">2026-05-22T05:38:56Z</dcterms:modified>
</cp:coreProperties>
</file>