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image" Target="../media/image-14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44. Числа 1, 2, 3, 4, 5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считать, узнавать цифры и сравнивать предметы.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1, 2, 3, 4 и 5 встречаются каждый день: в книгах, игрушках, руках, колесах и пальцах. Сегодня разберём, как их узнавать и считать без путаницы.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понять связь между одним предметом и одной цифрой.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один предмет и начинает первый шаг счёта.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удобно замечать в парных предметах: двух ручках, двух глазах, двух кубиках. Оно идёт сразу после 1 и помогает делать первый маленький шаг дальше.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2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2 пишут плавно: сверху дуга, затем наклонная линия и нижняя черта. Если рядом показать две одинаковые вещи, число запоминается быстрее и веселее.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3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яблока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глазами три предмета, удобно пересчитать их по одному. Последнее названное число подсказывает ответ и учит не сбиваться в счёте.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флажка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легко увидеть в маленькой группе предметов. Оно помогает считать без спешки и замечать, что предметов уже больше двух, но ещё немного.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 состоит из двух плавных дуг. Её важно узнавать быстро, чтобы без труда читать задания, записывать ответ и двигаться дальше по ряду чисел.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4 пишут из двух прямых линий и перекладины. Сначала считают предметы по одному, а потом записывают нужную цифру в тетради — аккуратно и без спешки.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обозначает уже целую четвёрку предметов: четыре колеса, окна или кубика. После него в ряду всегда идёт 5, поэтому порядок становится понятнее.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4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последнее число урока и удобная остановка для проверки счёта.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первый числовой ряд и закрепляет счёт до конца урока.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счёта по материалам урока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предметы по одному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 до 5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3979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идёт 2. Оно больше первого на один шаг и помогает увидеть первые пары предметов в учебных заданиях.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502663" y="144132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7815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продолжает ряд. Оно помогает тренировать внимание, потому что каждое следующее число становится ровно на один больше.
</a:t>
            </a:r>
            <a:endParaRPr lang="en-US" sz="1064" dirty="0"/>
          </a:p>
        </p:txBody>
      </p:sp>
      <p:sp>
        <p:nvSpPr>
          <p:cNvPr id="17" name="Text 5"/>
          <p:cNvSpPr txBox="1"/>
          <p:nvPr/>
        </p:nvSpPr>
        <p:spPr>
          <a:xfrm>
            <a:off x="6886263" y="144132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04500" y="144132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1998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число показывает один предмет и начинает весь ряд. С него удобно учиться счёту, потому что дальше числа идут по порядку, как ступеньки.
</a:t>
            </a:r>
            <a:endParaRPr lang="en-US" sz="1059" dirty="0"/>
          </a:p>
        </p:txBody>
      </p:sp>
      <p:sp>
        <p:nvSpPr>
          <p:cNvPr id="20" name="Text 8"/>
          <p:cNvSpPr txBox="1"/>
          <p:nvPr/>
        </p:nvSpPr>
        <p:spPr>
          <a:xfrm>
            <a:off x="4694200" y="1441325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589700" y="2422475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 стоит 3. Это уже маленькая группа, которую легко пересчитать по одному, не торопясь и не сбиваясь.
</a:t>
            </a:r>
            <a:endParaRPr lang="en-US" sz="1191" dirty="0"/>
          </a:p>
        </p:txBody>
      </p:sp>
      <p:sp>
        <p:nvSpPr>
          <p:cNvPr id="22" name="Text 10"/>
          <p:cNvSpPr txBox="1"/>
          <p:nvPr/>
        </p:nvSpPr>
        <p:spPr>
          <a:xfrm>
            <a:off x="3493800" y="4439525"/>
            <a:ext cx="1875900" cy="5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число ряда — 5. Оно завершает первый набор чисел и показывает, что счёт уже дошёл до конца урока.
</a:t>
            </a:r>
            <a:endParaRPr lang="en-US" sz="1028" dirty="0"/>
          </a:p>
        </p:txBody>
      </p:sp>
      <p:sp>
        <p:nvSpPr>
          <p:cNvPr id="23" name="Text 11"/>
          <p:cNvSpPr txBox="1"/>
          <p:nvPr/>
        </p:nvSpPr>
        <p:spPr>
          <a:xfrm>
            <a:off x="3598563" y="3458375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чисел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2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 2 стоит 1, а справа — 3. Соседи помогают понять порядок в ряду и быстро находить нужное число без путаницы.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3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3 соседями являются 2 и 4. Они стоят рядом, поэтому разница между ними совсем маленькая — всего один шаг счёта.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4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находится между 3 и 5. Если запомнить его соседей, легче продолжать числовой ряд и проверять, не пропущено ли число.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соседей делает задания на порядок чисел понятнее. Ребёнок быстрее замечает, какое число идёт перед нужным и какое следует после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предметов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стоят две группы кубиков: в одной всего 2, а в другой уже 5. Сразу видно, что вторая группа больше. Для сравнения важно считать предметы, а не угадывать по размеру или цвету.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предметов больше?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ребёнком лежат один мяч и три мяча рядом. Мячи могут быть одинаковыми, но их число разное. Именно количество показывает, где больше и где меньше, поэтому считать нужно внимательно и по порядку.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 обмана глаз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посмотри на всю группу предметов. Потом считай их по одному, показывая на каждый предмет пальцем или взглядом, чтобы ни один не пропустить и не назвать дважды.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названное число и есть ответ на вопрос «сколько всего». Когда предметы закончились, счёт тоже заканчивается. Так легко проверить, что в группе получилось именно нужное количество.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всегда идёт в одном порядке: от первого предмета к последнему. Если перескочить через один предмет, ответ станет неверным, даже если числа назывались уверенно и быстро.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счёте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связать количество предметов, название числа и его запись в тетради.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записать правильную цифру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383888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383888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31" y="358028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14108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23111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3205247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72369" y="4102822"/>
            <a:ext cx="197925" cy="226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70906" y="3580262"/>
            <a:ext cx="367763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цифры 1, 2, 3, 4, 5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обозначает пару предметов: две ручки, два глаза, два кубика. С ней удобно учиться сравнивать небольшие группы и замечать, где предметов больше.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1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один предмет: один карандаш, один мяч или одну тетрадь. Эта цифра помогает начать счёт и сразу понять, что предмет всего один.
</a:t>
            </a:r>
            <a:endParaRPr lang="en-US" sz="1402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назвать три предмета без спешки: три яблока, три флажка, три шарика. После неё в числовом ряду идёт 4, и это важно запомнить.
</a:t>
            </a:r>
            <a:endParaRPr lang="en-US" sz="1444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4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четыре предмета: четыре колеса, четыре окна или четыре кубика. Эта цифра учит видеть число сразу в небольшой группе и не сбиваться при счёте.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5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завершает первый числовой ряд урока. Пять предметов можно увидеть в пальцах руки, звёздах или мячах, а после этого числа счёт до пяти уже хорошо знаком.
</a:t>
            </a:r>
            <a:endParaRPr lang="en-US" sz="13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кубики, пуговицы и фишки. Учитель просит: «Покажи два», «Найди три», «Собери пять». Ребёнок быстро перебирает знакомые предметы и считает их по одному, словно маленький математический детектив.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нужное количество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помогает играть и учиться одновременно. Можно показать один палец, потом два, затем три и дальше до пяти. Такая игра особенно нравится детям, потому что счёт сразу становится видимым и очень понятным.
</a:t>
            </a:r>
            <a:endParaRPr lang="en-US" sz="573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Пальчики тоже умеют считать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счёт и внимание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внимание и порядок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ищут нужную цифру среди других чисел и замечают, какая из них подходит к заданию. Это тренирует внимательность и помогает не путать похожие записи в тетради.
</a:t>
            </a:r>
            <a:endParaRPr lang="en-US" sz="1484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продолжают числовой ряд: 1, 2, 3, 4, 5. Когда порядок уже знаком, легче понять, какое число идёт следующим, и быстрее проверить свой ответ.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задание — выбрать правильную группу предметов. Здесь важно сравнить количество, а не форму или размер. Так ребёнок учится думать аккуратно и замечать нужную деталь сразу.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убедиться, что число, картинка и запись совпали.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456" y="1422075"/>
            <a:ext cx="193950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ученики после урока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уверенно называют числа от 1 до 5 и не путают их порядок. Это помогает им отвечать быстро и спокойно, без лишней суеты и догадок.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пересчитывают небольшие группы по одному предмету и получают точный ответ. Они уже знают, что последнее сказанное число показывает, сколько всего получилось.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понимают, где предметов больше, а где меньше, и смотрят именно на число предметов. Размер игрушек их уже не обманывает, как маленький фокусник.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соседние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могут сказать, какое число идёт после 3 и перед 5. Это полезно для следующих заданий и помогает лучше чувствовать порядок чисел.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 перед итогом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предметов на картинке? Какая это цифра? Какое число идёт после 3, а какое стоит перед 5? Такие короткие вопросы помогают вспомнить главное без скуки и с бодрым темпом.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быстрых вопросов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несколько простых групп: где один предмет, где три, а где пять. Ребёнок сразу видит, где больше, где меньше и как число связано с количеством.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 не запутайся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числовой ряд освоен!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ученики познакомились с числами 1, 2, 3, 4 и 5, научились считать предметы по одному, сравнивать группы и записывать ответ правильной цифрой без путаницы.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2026-05-20T13:37:32Z</dcterms:created>
  <dcterms:modified xsi:type="dcterms:W3CDTF">2026-05-20T13:37:32Z</dcterms:modified>
</cp:coreProperties>
</file>