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Даниил Хармс: два разных мира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автора из разных эпох по-разному работают со словом и заставляют читателя удивляться.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сравниваем Пушкина и Хармса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Хармс часто идут рядом в школьных заданиях: оба меняют впечатление от текста за счет языка. У Пушкина он звучит ясно и музыкально, у Хармса — коротко, неожиданно и с юмором абсурда. Так видна эволюция литературы.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Пушкин: главные факты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родился в 1799 году и умер в 1837-м. Его биография тесно связана с формированием русской классической литературы, где слово стало главным действующим лицом.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Пушкина называют основоположником современного русского литературного языка и самым известным русским поэтом. Его тексты узнают по ритму, точности и ярким образам.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писал разные жанры и оставил после себя множество известных текстов: «Евгения Онегина», «Капитанскую дочку», «Руслана и Людмилу», «Сказку о царе Салтане» и другие произведения.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Даниил Хармс: главные факты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Даниил Иванович Хармс родился в 1905 году и умер в 1942-м. Он работал в жанрах, где особенно важны темп и композиция, потому что эффект часто рождается в одной сцене.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писал короткие рассказы, стихи, сценки, пьесы и детские тексты. Даже небольшие по объему произведения у него строились так, чтобы читатель сразу почувствовал странность происходящего.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входил в литературное объединение ОБЭРИУ и прославился необычным юмором. Его тексты часто приводят к неожиданным концовкам, где привычная логика словно ломается.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92486"/>
            <a:ext cx="10121400" cy="4748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Пушкина и Хармса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 помогает увидеть, как разные эпохи по-разному раскрывали возможности русского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по-своему расширяли выразительность: Пушкин — через ясность и ритм, Хармс — через короткую форму и неожиданный поворот.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биографии и тексты писателей.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музыкальность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фразы часто «звучат» как песня: слова ложатся ровно, ритм помогает запомнить текст. Даже когда меняется настроение, музыка стиха остается заметной и объединяет детали в единый образ.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которые усиливают мысль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нередко использует повтор — и он работает не как украшение, а как точный сигнал. Повторенные слова подчеркивают важное и создают ощущение плавного движения внутри сюжета.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 в литературном тексте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умел делать текст живым: в нем появляются простые и точные обороты, близкие разговору. Благодаря этому образы становятся понятнее, а сказочные или исторические события воспринимаются как настоящие.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Пушкина: ясность, ритм, красота
</a:t>
            </a:r>
            <a:endParaRPr lang="en-US" sz="5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и мир смешного абсурда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Нелепость как способ нарушить привычное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Хармса обычное событие легко превращается в странное происшествие. Он нарушает привычную логику так, что читатель сначала узнает ситуацию, а затем вдруг теряет «правильное» направление.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развязка вместо «ожидаемого»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мыслей у него часто заканчивается смешным поворотом: финал неожиданно меняет смысл всего рассказа. Эта краткость помогает абсурду звучать громче и заметнее.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списках у обоих авторов много форм, но Пушкин чаще работает с более развернутыми жанрами, а Хармс — с короткими текстами и миниатюрами.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сопоставимом наборе жанров заметна разница масштаба: Пушкин тянет сюжет и образ, Хармс делает эффект в пределах нескольких строк или сцен.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выбирали Пушкин и Хармс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указанным в слайде жанрам (по тексту презентации).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эффект в текстах Пушкина и Хармса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построения текста: ясный путь Пушкина и неожиданный путь Хармса.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038" y="3234319"/>
            <a:ext cx="533475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народная речь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обороты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часто строит фразы так, будто их произносят в обычной беседе. За счет этого его тексты легче воспринимать, а герои кажутся ближе и живее.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народные формулы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Пушкина встречаются пословицы и устойчивые выражения. Они добавляют смысл и делают речь выразительной, как короткая подсказка из народного опыта.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любит точные детали повседневности: вещи, привычки, мелкие наблюдения. Такие детали помогают «увидеть» изображенную жизнь и поддерживают доверие читателя к рассказу.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для разных поколений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Народная, ясная манера речи делает тексты Пушкина понятными школьникам и взрослым. Ясные формулировки остаются актуальными, потому что они опираются на реальный язык людей.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и короткая форма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Хармса короткий текст работает как быстрая сцена: за несколько строк появляются герой, событие и неожиданный финал. Благодаря сжатости читатель сразу включается в историю и ждёт развязки.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 у Хармса — это не громкий трюк, а способ изменить ожидание. Сначала всё выглядит обычным, затем логика поведения рушится, и возникает смешное или странное впечатление.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произведениях часто встречаются повтор и «сдвиг» смысла: знакомая фраза звучит чуть иначе, привычный ход действий ломается. Спокойная интонация делает нелепость ещё заметнее.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запоминается, потому что в ней много игры с правилами повествования. Один поворот — и привычная картина мира меняется, оставаясь в голове как загадка.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84463" y="777834"/>
            <a:ext cx="9664457" cy="834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 в стиле Пушкина и Хармса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признаков: у Пушкина чаще звучат гармония и красота, у Хармса — неожиданные сдвиги и эффект странности. Таблица помогает увидеть, как по-разному работает слово в разных эпохах.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ценят звучание слова и делают текст узнаваемым. Разница в том, что Пушкин стремится к цельности, а Хармс — к эффекту неожиданного «переключения».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Пушкина и Хармса (обобщение по школьным изданиям и комментариям)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 Пушкина и игра у Хармса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сказки опираются на народные мотивы: там важны повторяющиеся ходы, яркие роли и понятные повороты сюжета. Даже волшебство подчиняется ясной логике и создаёт ощущение цельности.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Хармса текст нередко похож на игру, где правила повествования работают «вразнобой». В центре оказываются нелепый случай и неожиданная реакция, из-за чего финал звучит смешно и слегка странно.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измеренные проценты, а качественные ориентиры: читатели чаще всего выделяют ритм и ясные образы у Пушкина, а также юмор и неожиданный финал у Хармса.
</a:t>
            </a:r>
            <a:pPr algn="l" indent="0" marL="0">
              <a:lnSpc>
                <a:spcPct val="150041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почему тексты легко узнаются: у обоих есть «крючки» для памяти, но они устроены по-разному — через ясность образа или через игру с ожиданием.
</a:t>
            </a:r>
            <a:endParaRPr lang="en-US" sz="2266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в текстах двух авторов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чтения и анализа текстов Пушкина и Хармса (качественное обобщение)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521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64115"/>
            <a:ext cx="632400" cy="505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70396"/>
            <a:ext cx="632400" cy="56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Пушкина изучают в школе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русского языка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помогает почувствовать, как слово может звучать ясно, точно и красиво. Его тексты показывают, как строится образ и почему ритм и смысл идут вместе.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герои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повести учат внимательно следить за событиями, понимать поступки героев и не терять нить повествования. Так формируются навыки чтения и анализа.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стороны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и «Капитанская дочка» раскрывают разные миры: от размышлений о человеке до историй о чести и выборе. Это расширяет кругозор школьников.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классики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считается автором, без которого трудно представить русскую литературу. Его произведения дают понятную опору для дальнейшего изучения писателей и направлений.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Хармс привлекает краткостью: история помещается в несколько строк, а мысль быстро доходит до читателя. Из-за этого легче начинать чтение и интерес сохраняется до конца.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Хармс интересен современным школьникам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 него особенный: смешное появляется не только из шутки, а из столкновения «как должно быть» и «как получилось». Обычные предметы и действия вдруг ведут себя по-неожиданному.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похожи на маленькие литературные загадки. Читатель пытается понять логику происходящего, а затем видит, что правила можно нарушать — и это тоже часть смысла.
</a:t>
            </a:r>
            <a:endParaRPr lang="en-US" sz="27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классики Пушкина к эксперименту Хармса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способы работы с языком: от ясности к смелым формам в XX веке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разделяют почти век: от времени Пушкина до активного творчества Хармса проходит заметный исторический промежуток, поэтому их тексты принадлежат разным литературным эпохам.
</a:t>
            </a:r>
            <a:pPr algn="l" indent="0" marL="0">
              <a:lnSpc>
                <a:spcPct val="150041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дистанцию во времени, оба автора остаются современными благодаря мастерству слова: один создаёт гармонию, другой ищет неожиданный поворот и игру с логикой.
</a:t>
            </a:r>
            <a:endParaRPr lang="en-US" sz="2123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Пушкина и Хармса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датах рождения и смерти: Пушкин (1799–1837), Хармс (1905–1942)
</a:t>
            </a:r>
            <a:endParaRPr lang="en-US" sz="14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особенно точно чувствовали ритм и звучание русской фразы: ритм помогает запомнить текст, а неожиданный поворот делает его живым и узнаваемым.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106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временной разрыв показывает, как менялись эпохи, но мастерство точного звучания слова оставалось важным.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жизни: Пушкин 1799–1837, Хармс 1905–1942 (разница между годами рождения: 1905−1799=106)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два разных способа работать со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красоту, ясность и музыкальность русского языка. Хармс раскрывает силу короткого текста, юмора и неожиданного поворота. Их произведения важны для школы: они учат и гармонии, и смелому поиску.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2026-05-15T04:52:15Z</dcterms:created>
  <dcterms:modified xsi:type="dcterms:W3CDTF">2026-05-15T04:52:15Z</dcterms:modified>
</cp:coreProperties>
</file>