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древних египтян: мир богов, порядка и вечности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египтян держался на богах, обрядах и вечном порядке.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мы узнаём о религии Египта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религии древних египтян рассказывают храмы, гробницы, папирусы, статуи, росписи и надписи. По ним видно, как менялись обряды, но сохранялась главная мысль: миром управляют боги и порядок.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Маат и хаос
</a:t>
            </a:r>
            <a:endParaRPr lang="en-US" sz="5000" dirty="0"/>
          </a:p>
        </p:txBody>
      </p:sp>
      <p:sp>
        <p:nvSpPr>
          <p:cNvPr id="7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Маат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Маат означала истину, справедливость и правильный порядок. Египтяне верили, что без неё мир начнёт разрушаться, поэтому её нужно поддерживать каждый день.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хаос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Хаос связывали с засухой, болезнями, беспорядком и смертью. Это был не просто страх, а образ всего, что нарушает привычную жизнь и угрожает безопасности людей.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сохранял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Поддерживать Маат должны были все: фараон, жрецы и обычные люди. Для этого важны были честные поступки, молитвы и ритуалы, связанные с богами.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83400" y="1548575"/>
            <a:ext cx="8360400" cy="19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мир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683400" y="3732406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и земля
</a:t>
            </a:r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представляли небо как свод над землёй, а под землёй — скрытый мир, где продолжалась другая часть существования. Такой образ помогал объяснить устройство вселенной.
</a:t>
            </a:r>
            <a:endParaRPr lang="en-US" sz="2504" dirty="0"/>
          </a:p>
        </p:txBody>
      </p:sp>
      <p:sp>
        <p:nvSpPr>
          <p:cNvPr id="11" name="Text 3"/>
          <p:cNvSpPr txBox="1"/>
          <p:nvPr/>
        </p:nvSpPr>
        <p:spPr>
          <a:xfrm>
            <a:off x="683400" y="5685150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солнца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каждый день совершало путь по небу, а ночью будто исчезало под землёй. Этот круг делал смену дня и ночи понятной и закономерной.
</a:t>
            </a:r>
            <a:endParaRPr lang="en-US" sz="2900" dirty="0"/>
          </a:p>
        </p:txBody>
      </p:sp>
      <p:sp>
        <p:nvSpPr>
          <p:cNvPr id="12" name="Text 4"/>
          <p:cNvSpPr txBox="1"/>
          <p:nvPr/>
        </p:nvSpPr>
        <p:spPr>
          <a:xfrm>
            <a:off x="683400" y="7637900"/>
            <a:ext cx="8360400" cy="17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над тьмой
</a:t>
            </a:r>
            <a:pPr algn="l" indent="0" marL="0">
              <a:lnSpc>
                <a:spcPct val="100000"/>
              </a:lnSpc>
              <a:buNone/>
            </a:pPr>
            <a:r>
              <a:rPr lang="en-US" sz="14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Ночное путешествие было опасным: там солнце сталкивалось с силами тьмы. Утренний рассвет означал, что порядок снова победил и жизнь продолжается.
</a:t>
            </a:r>
            <a:endParaRPr lang="en-US" sz="282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049712"/>
            <a:ext cx="10121400" cy="4033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боги Египта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древнего Египта отвечали за разные стороны жизни: от солнца и власти до письма, защиты и обрядов.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Египетские божества не были одинаковыми: каждый отвечал за свою область, а вместе они объясняли природные и общественные силы.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и надписи в храмах и гробницах Древнего Египта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солнца и мифы о сотворении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мифам о Ра и ежедневному кругу солнца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2494" y="3234319"/>
            <a:ext cx="444563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91281" y="3234319"/>
            <a:ext cx="622388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6825" y="6582569"/>
            <a:ext cx="711300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части человека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считали тело важным, потому что оно было связано с жизнью после смерти. Его старались сохранить, чтобы умерший не потерял своё земное «домашнее» основание.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 понимали как жизненную силу человека. Ей нужно было место, куда можно возвращаться, поэтому гробницу и всё погребение готовили особенно тщательно.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 обозначало личность и индивидуальность. Его часто представляли как птицу с человеческой головой, которая могла покидать гробницу и снова возвращаться.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 память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 память тоже считались частью существования. Если имя сохранялось, человек как будто продолжал жить в словах, молитвах и надписях.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суду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начиналось не мгновенное исчезновение, а сложный путь проверки. Египтяне представляли его как торжественный суд, где важны не сила и богатство, а поступки человека при жизни. Именно поэтому за словами и действиями следили так внимательно.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Весы истины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сцены стояли весы Маат: на одну чашу клали сердце умершего, а на другую — знак истины. Рядом ожидала Аммат, чудовище, готовое поглотить того, кто не выдержал испытания.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приговора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сердце оказывалось лёгким, умерший получал шанс на вечную жизнь рядом с Осирисом. Если же оно было отягощено дурными делами, путь закрывался, и надежда на спокойное существование исчезала.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проходил суд Осириса
</a:t>
            </a:r>
            <a:endParaRPr lang="en-US" sz="5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тростника представляли как идеальную версию Египта, где человеку не угрожают болезни, голод и тревога.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Поля тростника объединял всё лучшее, что было важно египтянам: труд, изобилие, воду и спокойствие без страданий.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тростника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Поля тростника в погребальных текстах Древнего Египта
</a:t>
            </a:r>
            <a:endParaRPr lang="en-US" sz="145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3334226"/>
            <a:ext cx="10121400" cy="32299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Гробница как дом для вечности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Погребальный комплекс был продуман как пространство для жизни после смерти: всё в нём имело защитную и практическую роль.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части комплекса работали вместе: сохраняли тело, обеспечивали защиту и напоминали о жизни, которая продолжалась после смерти.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погребальным памятникам Древнего Египта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Сборники могли включать сотни заклинаний: они помогали пройти опасности загробного мира и предстать перед судом с нужными словами и защитой.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200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заклинаний входило в наиболее известные сборники для умерших.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Britannica, статья «Book of the Dead»
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сохраняли тело умершего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описаниям древнеегипетских погребальных практик, тело проходило несколько последовательных этапов сохранения.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фараона объединяла страну вокруг одного правителя, которого считали опорой божественного порядка и гарантом благополучия Египта.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 должен был поддерживать Маат для стабильности государства.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Энциклопедии по истории Древнего Египта и царской идеологии
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выглядел храм изнутри и снаружи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для посетителей
</a:t>
            </a:r>
            <a:pPr algn="l" indent="0" marL="0">
              <a:lnSpc>
                <a:spcPct val="90000"/>
              </a:lnSpc>
              <a:buNone/>
            </a:pPr>
            <a:r>
              <a:rPr lang="en-US" sz="16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входом в храм открывался широкий двор, где могли находиться и обычные люди. Здесь приносили дары, наблюдали за праздниками и видели торжественные процессии, но дальше проходили только жрецы.
</a:t>
            </a:r>
            <a:endParaRPr lang="en-US" sz="1687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Вход, который впечатлял
</a:t>
            </a:r>
            <a:pPr algn="l" indent="0" marL="0">
              <a:lnSpc>
                <a:spcPct val="90000"/>
              </a:lnSpc>
              <a:buNone/>
            </a:pPr>
            <a:r>
              <a:rPr lang="en-US" sz="17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пилоны у входа делали храм похожим на крепость и подчеркивали его особый статус. Между ними часто размещали флаги, рельефы и надписи, рассказывавшие о богах и царях.
</a:t>
            </a:r>
            <a:endParaRPr lang="en-US" sz="1775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Святилище божества
</a:t>
            </a:r>
            <a:pPr algn="l" indent="0" marL="0">
              <a:lnSpc>
                <a:spcPct val="90000"/>
              </a:lnSpc>
              <a:buNone/>
            </a:pPr>
            <a:r>
              <a:rPr lang="en-US" sz="17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Внутри, в затемнённом святилище, стояла статуя бога. Это было самое священное место храма: там совершали обряды, приносили пищу и одежду, а двери держали закрытыми большую часть времени.
</a:t>
            </a:r>
            <a:endParaRPr lang="en-US" sz="177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храмового ритуала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ежедневного храмового ритуала основано на известных практиках египетского жречества.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376250" y="2760275"/>
            <a:ext cx="7388400" cy="54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особенно известных символа защиты сопровождали египтян от жизни до погребения и напоминали, что безопасность нужно было поддерживать постоянно.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1185425" y="3135575"/>
            <a:ext cx="8397600" cy="460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4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амулета часто связывают с защитой и благополучием.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1690025" y="8689000"/>
            <a:ext cx="7388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Музейные коллекции и справочные издания по древнеегипетской религии
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3451591"/>
            <a:ext cx="10121400" cy="32299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Священные животные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Священные животные связывались с конкретными богами и могли получать культовое почитание как в храмах, так и в погребальных практиках.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выступали видимым образом божественных качеств, а не просто символами.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Энциклопедии и музейные описания египетских культов животных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88262" y="2400"/>
            <a:ext cx="8595277" cy="10282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78875" y="240032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Шествие по городу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больших праздников статуи богов выносили из храма и несли по улицам города. Это превращало религию в общее событие, в котором участвовали и жрецы, и жители.
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978875" y="607947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Дары и просьбы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приносили хлеб, цветы, вино и другие дары, надеясь получить здоровье, удачу и дождь. Подношение выражало просьбу, благодарность и уважение одновременно.
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2425775" y="4239900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танцы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пение и танцы создавали ощущение радости и торжественности. Такие действия не были просто развлечением: они показывали, что город живёт в согласии с богами.
</a:t>
            </a:r>
            <a:endParaRPr lang="en-US" sz="2300" dirty="0"/>
          </a:p>
        </p:txBody>
      </p:sp>
      <p:sp>
        <p:nvSpPr>
          <p:cNvPr id="10" name="Text 3"/>
          <p:cNvSpPr txBox="1"/>
          <p:nvPr/>
        </p:nvSpPr>
        <p:spPr>
          <a:xfrm>
            <a:off x="2425775" y="7919075"/>
            <a:ext cx="6007500" cy="14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 храм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завершался возвращением статуи в храм, где ритуал считался вновь установленным. Так укреплялась связь между божеством, храмом и повседневной жизнью города.
</a:t>
            </a:r>
            <a:endParaRPr lang="en-US" sz="2300" dirty="0"/>
          </a:p>
        </p:txBody>
      </p:sp>
      <p:sp>
        <p:nvSpPr>
          <p:cNvPr id="11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12" name="Text 5"/>
          <p:cNvSpPr txBox="1"/>
          <p:nvPr/>
        </p:nvSpPr>
        <p:spPr>
          <a:xfrm>
            <a:off x="683400" y="405700"/>
            <a:ext cx="151404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проходили египетские праздники
</a:t>
            </a:r>
            <a:endParaRPr lang="en-US" sz="5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в обычной жизни египтян
</a:t>
            </a:r>
            <a:endParaRPr lang="en-US" sz="5000" dirty="0"/>
          </a:p>
        </p:txBody>
      </p:sp>
      <p:sp>
        <p:nvSpPr>
          <p:cNvPr id="10" name="Text 2"/>
          <p:cNvSpPr txBox="1"/>
          <p:nvPr/>
        </p:nvSpPr>
        <p:spPr>
          <a:xfrm>
            <a:off x="219925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Обереги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носили обереги и обращались к защитным символам в обычных ситуациях. Такой предмет мог напоминать о богах и помогать чувствовать себя спокойнее и увереннее.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219925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Представление о Маат влияло на поведение человека. Нужно было говорить правду, не вредить другим и не нарушать порядок, потому что это считалось правильной жизнью.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0879500" y="3010050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вера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 в семье религия проявлялась в коротких молитвах, уважении к памяти предков и осторожности в словах и поступках. Повседневная жизнь не отделялась от веры.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879500" y="6289071"/>
            <a:ext cx="67251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прощание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Погребальные обряды завершали земную жизнь, но не обрывали связь с умершим. Родные заботились о сохранении памяти, имени и тела, чтобы помочь ему в загробном пути.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вера как основа порядка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древних египтян соединяла природу, власть и мораль в единую систему. Она объясняла мир, направляла поведение людей и давала надежду на жизнь после смерти.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2026-07-26T10:29:16Z</dcterms:created>
  <dcterms:modified xsi:type="dcterms:W3CDTF">2026-07-26T10:29:16Z</dcterms:modified>
</cp:coreProperties>
</file>