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«Клятва Норы»: слово, выбор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клятве превращает обещание в нравственное испытание.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Клятва Норы запускает сюжет и проверяет героиню на прочность. Через нее раскрываются страх, долг, желание и готовность отвечать за сказанное.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становится поступком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Клятва в литературе — это не обычное обещание, а слово особой силы, за которое герой чувствует моральную ответственность и отвечает поступками.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часто становится поворотным моментом сюжета: именно в этот момент видно, насколько человек честен, последователен и готов выдержать испытание.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Норы клятва связана с честью, доверием и проверкой характера, поэтому ее значение выходит далеко за рамки одного эпизода.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клятва в художественном произведении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Сила, скрытая за переживанием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Нора показана не только решительной, но и глубоко чувствующей. Ее сила заметна в готовности взять на себя обязательство и не отступить от него даже в тревоге.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Выбор, который определяет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сомнения и внутреннюю борьбу раскрывается ее нравственный выбор. Образ героини помогает увидеть, что настоящая стойкость не исключает волнения и страха.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Нора как героиня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вокруг клятвы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одно обещание меняет ход истории и внутреннее состояние героини.
</a:t>
            </a:r>
            <a:endParaRPr lang="en-US" sz="116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Нора оказывается между долгом и страхом: выполнить обещание трудно, но отказаться от него значит подвести саму себя и тех, кто доверился ее слову.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спор усиливается, потому что внешние обстоятельства подталкивают к более легкому пути, а совесть требует сохранить верность клятве.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строится на столкновении честности и удобства: первое требует усилий, второе обещает краткое облегчение, но разрушает уважение к собственному выбору.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напряжение в истории возрастает не от событий, а от необходимости принять трудное, но нравственно верное решение.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произведения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произведения «Клятва Норы»; данные отражают распределение смысловых акцентов в презентации.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произведения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центральная роль принадлежит ответственности, а остальные темы поддерживают и углубляют ее.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соединяются вокруг клятвы как проверки характера и личной зрелости.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530762"/>
            <a:ext cx="4063200" cy="25693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личные качества героини помогают ей пройти испытание и раскрывают смысл клятвы.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героини раскрывается через сочетание твердости и переживания, а не через один эффектный поступок.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образа Норы по материалам презентации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Норы и их значение для сюжета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жест и путь делают клятву осязаемой: герой как будто переходит границу между намерением и поступком. Свет и темнота помогают передать надежду, тревогу и момент выбора.
</a:t>
            </a:r>
            <a:endParaRPr lang="en-US" sz="1663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лестница, окно или дверь усиливают смысл испытания. Такие детали показывают, что обещание связано не только с разговором, но и с движением вперед, преодолением преград и личным ростом.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детали, связанные с клятвой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661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Доброжелательная реакция окружающих подчеркивает, что клятва строится на доверии. Когда героиню поддерживают, ее обещание звучит особенно весомо и значимо.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или неуверенность других персонажей усиливают напряжение. На их фоне Норе приходится яснее понимать, почему ее слово важно и почему его нельзя нарушить.
</a:t>
            </a:r>
            <a:endParaRPr lang="en-US" sz="1456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мешает или спорит с героиней, клятва становится серьезнее. Препятствие показывает цену выбора и заставляет Нору отвечать за свое решение до конца.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других персонажей в раскрытии смысла клятвы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эмоциональная структура произведения «Клятва Норы», по представленному плану презентации.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истории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чувств героини помогает увидеть, как клятва постепенно становится для нее внутренним испытанием.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напряжения приходится на кульминацию, а финал смягчает его и подчеркивает цену решения.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кульминации Нора оказывается перед действием, где уже нельзя спрятаться за словами: именно здесь обещание проверяется поступком и становится мерой ее характера.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особенно важен, потому что в нем сталкиваются страх, долг и личная совесть. От решения героини зависит не только исход события, но и доверие к ней.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Кульминационный момент показывает, что настоящая сила проявляется не в громких словах, а в способности сохранить верность выбранному пути, даже когда это трудно.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Кульминация: момент проверки обещания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137254"/>
            <a:ext cx="4063200" cy="13563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один выбор меняет и героиню, и ее отношения с окружающими.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укрепляет характер и доверие, а нарушение слова разрушает внутреннюю опору и ослабляет отношения.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последствия двух вариантов поведения Норы, по представленному плану.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клятве и ее нарушение: сравнение последствий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последствия поступка Норы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нравственных решений, описанная в сюжете произведения.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Темный коридор с узким светом издалека создает ощущение ожидания и внутреннего напряжения. В таком пространстве каждый шаг Норы кажется осторожным и значимым, будто сама обстановка проверяет ее готовность не отступить.
</a:t>
            </a:r>
            <a:endParaRPr lang="en-US" sz="98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коридор перед решением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дверь становится знаком границы между привычным и трудным выбором. Когда героиня стоит перед ней, возникает чувство паузы, тревоги и надежды одновременно, а пространство словно подсказывает: впереди не просто действие, а проверка характера.
</a:t>
            </a:r>
            <a:endParaRPr lang="en-US" sz="955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Дверь, за которой начинается испытание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Обстановка как отражение настроения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убеждает, что обещание — это не формальность, а личная ответственность. Сказанное слово связывает человека с его совестью и будущими поступками.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Нора показывает, что смелость проявляется не только в решительном действии, но и в готовности выдержать последствия собственного выбора, не переложив их на других.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подчеркивает: нравственная сила человека заметна тогда, когда он сохраняет верность принципам даже в трудной ситуации и не ищет легкого оправдания.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урок истории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элементов произведения «Клятва Норы» по представленному плану.
</a:t>
            </a:r>
            <a:endParaRPr lang="en-US" sz="115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историю понятной и близкой школьникам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легко соотнести с жизненными ситуациями, где слово нужно подтверждать делом.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интерес вызывают тема обещания и выбор героини, поэтому история удобно анализируется на уроке.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Нора дает клятву именно в этот момент, а не позже? Что в ситуации делает обещание особенно важным и почему героиня не может просто отказаться от него?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труднее в истории: произнести слова клятвы или выполнить их до конца? Как меняется смысл обещания, когда появляются сомнения, страх и давление обстоятельств?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ли оправдать нарушение слова, если оно кажется удобным или безопасным? Почему произведение показывает доверие как ценность, которую легко потерять и трудно вернуть?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Нора меняется после испытания? Что в истории важнее для смысла произведения — сам итог события или нравственный выбор, который героиня делает по пути?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анализа произведения на уроке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775749"/>
            <a:ext cx="4063200" cy="207940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опоры помогают связать сюжет, характер героини и главную мысль произведения.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опоры сходятся к одной идее: личная ответственность определяет и поступок, и отношение к героине.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линии произведения «Клятва Норы», по представленному плану.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смысловые опоры для анализа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Норы напоминает, что слово становится поступком, когда за ним стоит совесть. Верность обещанию делает героя сильнее, а ответственность за выбор формирует настоящую нравственную опору.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«Клятва Норы»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2026-05-19T06:03:59Z</dcterms:created>
  <dcterms:modified xsi:type="dcterms:W3CDTF">2026-05-19T06:03:59Z</dcterms:modified>
</cp:coreProperties>
</file>