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помогают быстро сравнивать треугольники и находить неизвестные стороны.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решать геометрические задачи, работать с масштабом, чертежами и измерять недоступные объекты без прямых измерений.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подобие треугольников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значит, что треугольники подобны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треугольники имеют один и тот же вид: все соответствующие углы равны, а стороны отличаются только в одном и том же отношении.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9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треугольник может быть уменьшенной или увеличенной копией другого. При этом его форма сохраняется, а меняется лишь масштаб.
</a:t>
            </a:r>
            <a:endParaRPr lang="en-US" sz="1760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треугольники подобны, то длины их соответствующих сторон пропорциональны. Это позволяет находить неизвестные отрезки через отношение известных сторон.
</a:t>
            </a:r>
            <a:endParaRPr lang="en-US" sz="1716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один треугольник больше или меньше другого. Он одинаков для всех пар соответствующих сторон.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подобия: два угла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два угла одного треугольника равны двум углам другого, то треугольники подобны. Этого достаточно, потому что сумма углов треугольника всегда равна 180°.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угол тоже совпадает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совпадают два угла, третий автоматически становится равным. Значит, форма треугольников полностью определяется уже по двум углам.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часто используют в задачах с параллельными прямыми, где равные углы получают как накрест лежащие или соответственные.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двух углов достаточно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уже задана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равных угла фиксируют форму треугольника: третий угол и общий вид фигуры уже не могут измениться, меняется только размер.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именно соответствующие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вывода о подобии важно сравнивать одинаковые по положению углы. Если совпадает только один угол, этого недостаточно для доказательства.
</a:t>
            </a:r>
            <a:endParaRPr lang="en-US" sz="1686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измерений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два угла, не нужно измерять все стороны. Это делает решение короче и удобнее в задачах на построение и сравнение фигур.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одно из двух нужных равенств не выполняется, первый признак не работает. Тогда нужно искать другой способ доказать подобие.
</a:t>
            </a:r>
            <a:endParaRPr lang="en-US" sz="174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Пропорции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стороны одного треугольника относятся так же, как две стороны другого, начинается проверка второго признака подобия.
</a:t>
            </a:r>
            <a:endParaRPr lang="en-US" sz="1673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именно включённый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 не любой угол, а тот, который находится между указанными сторонами. Только в этом случае условие признака будет верным.
</a:t>
            </a:r>
            <a:endParaRPr lang="en-US" sz="1673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отношения 3:6 и 4:8 дают один и тот же коэффициент 1:2. Если при этом равны углы между этими сторонами, треугольники подобны.
</a:t>
            </a:r>
            <a:endParaRPr lang="en-US" sz="1673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подобия: две стороны и угол между ними
</a:t>
            </a:r>
            <a:endParaRPr lang="en-US" sz="2903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подобия: сравнение условий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условий нужно проверить, тем внимательнее приходится выбирать данные из условия 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самый быстрый для проверки, а второй и третий требуют больше информации и аккуратности.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подобия треугольников из курса геометрии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подобия: три стороны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всех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три стороны одного треугольника пропорциональны трём сторонам другого, треугольники подобны. Здесь достаточно проверить только длины сторон.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искать не нужно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выполнении этого условия углы измерять не обязательно. Отношение сторон уже полностью определяет форму треугольника и подтверждает подобие.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отношений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Наборы 2, 3, 4 и 4, 6, 8 пропорциональны: каждая соответствующая сторона увеличена в два раза. Значит, треугольники подобны.
</a:t>
            </a:r>
            <a:endParaRPr lang="en-US" sz="1700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коэффициент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пар соответствующих сторон должен сохраняться один и тот же коэффициент. Если хотя бы одно отношение отличается, признак не выполняется.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признак применять в задаче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признака зависит от того, какие элементы треугольников даны в условии. Таблица помогает быстро сориентироваться.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углы, ищут первый признак; если стороны и угол — второй; если только стороны — третий.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признаков подобия треугольников из курса геометрии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подобие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выбора признака по известным элементам задачи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52978"/>
            <a:ext cx="337500" cy="270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сторон и углов в записи подобия
</a:t>
            </a:r>
            <a:endParaRPr lang="en-US" sz="2672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перепутать порядок вершин, коэффициент подобия получится неверным, а все последующие вычисления тоже будут ошибочными. Поэтому правильное соответствие элементов обязательно проверяют в самом начале.
</a:t>
            </a:r>
            <a:endParaRPr lang="en-US" sz="1591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вершин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подобных треугольников вершины перечисляют в одинаковом порядке, чтобы сразу видеть соответствие углов и сторон. Это помогает избежать путаницы при доказательстве и вычислениях.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элементы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 должны занимать одинаковые места в обозначении треугольников, а напротив них ставят соответствующие стороны. Тогда отношения сторон записываются верно и без ошибок.
</a:t>
            </a:r>
            <a:endParaRPr lang="en-US" sz="155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и масштаб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k
</a:t>
            </a:r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показывает, во сколько раз стороны одного треугольника больше или меньше соответствующих сторон другого. Он помогает быстро сравнивать фигуры без полного измерения всех элементов.
</a:t>
            </a:r>
            <a:endParaRPr lang="en-US" sz="1436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и разные размеры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k = 1 треугольники совпадают по форме и размеру. Если k больше 1, второй треугольник увеличен; если 0 &lt; k &lt; 1, он уменьшен.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масштабом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 же принцип используют на картах, планах и чертежах. Масштаб показывает, как реальные размеры переносятся на изображение и обратно, сохраняя точные пропорции.
</a:t>
            </a:r>
            <a:endParaRPr lang="en-US" sz="14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Пропорциональность сторон в подобных треугольниках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отношение сторон сохраняется даже при изменении размеров фигур.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отношение равно 1:2, значит, коэффициент подобия постоянен. Это подтверждает подобие треугольников по пропорциональности сторон.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геометрии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в измерениях реальных объектов
</a:t>
            </a:r>
            <a:endParaRPr lang="en-US" sz="2919" dirty="0"/>
          </a:p>
        </p:txBody>
      </p:sp>
      <p:sp>
        <p:nvSpPr>
          <p:cNvPr id="10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63437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Выбирают опору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небольшой предмет известной высоты, например палку или человека. Он становится опорой для сравнения, когда нужно измерить более высокий недоступный объект.
</a:t>
            </a:r>
            <a:endParaRPr lang="en-US" sz="1230" dirty="0"/>
          </a:p>
        </p:txBody>
      </p:sp>
      <p:sp>
        <p:nvSpPr>
          <p:cNvPr id="12" name="Text 3"/>
          <p:cNvSpPr txBox="1"/>
          <p:nvPr/>
        </p:nvSpPr>
        <p:spPr>
          <a:xfrm>
            <a:off x="2612665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Сравнивают тени
</a:t>
            </a:r>
            <a:pPr algn="l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измеряют длину тени у обоих объектов. При одинаковом положении Солнца образуются треугольники с равными углами, поэтому можно использовать их подобие.
</a:t>
            </a:r>
            <a:endParaRPr lang="en-US" sz="1230" dirty="0"/>
          </a:p>
        </p:txBody>
      </p:sp>
      <p:sp>
        <p:nvSpPr>
          <p:cNvPr id="13" name="Text 4"/>
          <p:cNvSpPr txBox="1"/>
          <p:nvPr/>
        </p:nvSpPr>
        <p:spPr>
          <a:xfrm>
            <a:off x="4661892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Составляют пропорцию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Высоту неизвестного объекта находят через отношение соответствующих сторон. Если известна высота опорного предмета и длина его тени, вычисление становится простым и наглядным.
</a:t>
            </a:r>
            <a:endParaRPr lang="en-US" sz="1112" dirty="0"/>
          </a:p>
        </p:txBody>
      </p:sp>
      <p:sp>
        <p:nvSpPr>
          <p:cNvPr id="14" name="Text 5"/>
          <p:cNvSpPr txBox="1"/>
          <p:nvPr/>
        </p:nvSpPr>
        <p:spPr>
          <a:xfrm>
            <a:off x="6711120" y="1221245"/>
            <a:ext cx="1629618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Проверяют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значение разумно сопоставляют с ситуацией: высота дерева, здания или башни должна быть реалистичной. Такая проверка помогает заметить ошибку в измерениях или записи пропорции.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2025419"/>
            <a:ext cx="5266500" cy="126241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для проверки подобия
</a:t>
            </a:r>
            <a:endParaRPr lang="en-US" sz="3075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одинаковое отношение сторон подтверждает подобие треугольников.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обоих примерах соответствующие стороны изменяются в одно и то же число раз, поэтому треугольники подобны.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числовые примеры по теме подобия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решении задач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Неверные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учащиеся сравнивают стороны, которые не соответствуют друг другу. Из-за этого отношение получается неправильным, хотя сами числа могут выглядеть правдоподобно.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Один угол вместо двух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признака нельзя ограничиться только одним равным углом. Нужно проверить именно две пары соответствующих углов, иначе вывод о подобии будет неверным.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Путаница в углах
</a:t>
            </a:r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угол между данными сторонами от любого другого угла треугольника. Во втором признаке учитывают только тот угол, который расположен между сравниваемыми сторонами.
</a:t>
            </a:r>
            <a:endParaRPr lang="en-US" sz="1683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Лишние округления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ученики округляют числа раньше времени и теряют точность. Лучше работать с точными значениями, чтобы сохранить правильные отношения сторон и избежать ошибки в ответе.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оформляется доказательство подобия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записи решения геометрической задачи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Подобие треугольников в окружающем мире
</a:t>
            </a:r>
            <a:endParaRPr lang="en-US" sz="2625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на столе и город за окном
</a:t>
            </a:r>
            <a:pPr algn="ctr" indent="0" marL="0">
              <a:lnSpc>
                <a:spcPct val="100000"/>
              </a:lnSpc>
              <a:buNone/>
            </a:pPr>
            <a:r>
              <a:rPr lang="en-US" sz="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маленький город помещается на листе бумаги, но его улицы и площади сохраняют форму и взаимное расположение. Именно подобие позволяет уменьшать реальные расстояния без потери смысла, а потом использовать план для ориентирования на местности.
</a:t>
            </a:r>
            <a:endParaRPr lang="en-US" sz="105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Макет здания перед строительством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Архитекторы создают уменьшенные модели домов и башен, чтобы заранее увидеть пропорции и форму будущего объекта. Такой макет помогает проверить внешний вид сооружения, не строя его в полном размере, и заметить неточности ещё на этапе проекта.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Фотография, чертёж и масштаб
</a:t>
            </a:r>
            <a:pPr algn="ctr" indent="0" marL="0">
              <a:lnSpc>
                <a:spcPct val="100000"/>
              </a:lnSpc>
              <a:buNone/>
            </a:pPr>
            <a:r>
              <a:rPr lang="en-US" sz="6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Фотографии с масштабной линейкой, технические чертежи и планы комнат используют одинаковую идею: сохраняют пропорции, но меняют размер изображения. Благодаря этому инженер или ученик может измерить нужную величину прямо по листу бумаги.
</a:t>
            </a:r>
            <a:endParaRPr lang="en-US" sz="10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признака подобия треугольников нужно уверенно различать в задачах.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трёх признаков помогает быстро выбрать верный путь решения и не путаться в вычислениях с углами и сторонами.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темы по геометрии 8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даёт тема о подобии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подобия учат видеть общую форму за разными размерами. Они помогают доказывать равенство углов, находить неизвестные стороны и уверенно работать с чертежами, планами и практическими задачами.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2026-05-29T03:50:00Z</dcterms:created>
  <dcterms:modified xsi:type="dcterms:W3CDTF">2026-05-29T03:50:00Z</dcterms:modified>
</cp:coreProperties>
</file>