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М.Ю. Лермонтов. «Русалка»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Тайна, природа и сильные чувства в поэме Лермонтова.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эпоха романтизма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создана в ранний период творчества Лермонтова, когда литература увлекалась романтизмом, народными преданиями и необычными сюжетами. В таких произведениях особенно важны чувство, тайна и трагический финал.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уже заметен интерес Лермонтова к внутреннему миру человека: его сомнениям, тревоге и скрытым переживаниям, которые важны для многих его произведений.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«Русалки» в творчестве поэта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показывает, как поэт соединяет мечту и реальность, сказочность и драматизм. Такой контраст усиливает ощущение недостижимого идеала и душевной боли.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 ранние черты лермонтовского стиля: лиричность, тяготение к тайне и особую печаль, которая звучит даже в кратком сюжете.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русалки в русской культуре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представлениях русалка связана с водой, ночью и границей между жизнью и смертью. Это образ красивый, но тревожный, поэтому он часто вызывает и любопытство, и страх.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образа особенно подходят детали тихой реки, лунного света и фигуры у берега. Они создают ощущение легенды, в которой привычный мир становится загадочным.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поэмы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Ночной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начинается у воды, где тишина и темнота сразу создают напряжённое, почти сказочное ожидание.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Встреча с русалкой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таинственный женский образ, который нарушает спокойствие и делает происходящее необычным и тревожным.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Притяжение и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влечёт загадочная встреча, но вместе с любопытством растёт чувство опасности и внутреннего смятения.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Трагический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мечты и реальности завершается печально, подчёркивая недостижимость счастья и силу рокового момента.
</a:t>
            </a:r>
            <a:endParaRPr lang="en-US" sz="9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сюжета в поэме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спокойная картина у воды превращается в напряжённую и трагическую историю.
</a:t>
            </a:r>
            <a:endParaRPr lang="en-US" sz="8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чередовании тихих описаний природы и напряжённых моментов действия. Благодаря этому спокойствие постепенно сменяется тревожным ожиданием.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ночи, воды, тишины и далёкого голоса связывают отдельные эпизоды в единое целое. Они помогают запомнить настроение произведения.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повторы делают текст похожим на песню или сказание. Читатель чувствует не просто цепочку событий, а особый ритм, в котором важна каждая деталь.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создаёт ощущение предопределённости: кажется, что события идут к печальному исходу с самого начала, хотя сначала всё выглядит спокойно.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повторы
</a:t>
            </a:r>
            <a:endParaRPr lang="en-US" sz="22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произведения стоит не только сюжет, но и внутреннее переживание героя.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тема — недостижимое счастье; остальные мотивы поддерживают ощущение печали, тайны и внутренней разобщённости.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М.Ю. Лермонтова «Русалка»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героев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Русалка воспринимается не только как фантастическое существо, но и как образ красоты, утраты и опасного притяжения. В ней соединяются нежность и тревога.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поэмы показан в момент сильного душевного волнения. Его состояние важно не меньше самого события: через него раскрываются страх, любопытство и чувство неизвестности.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героя и русалки подчёркивает главное противоречие поэмы: земное и потустороннее, привычное и загадочное, реальное и сказочное.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романтизма особенно заметны в поэме Лермонтова.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романтизма в «Русалке»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вместе подтверждают, что произведение связано с романтизмом: в нём важны тайна, чувство, необычный герой и трагическое завершение.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М.Ю. Лермонтова «Русалка»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28274"/>
            <a:ext cx="322200" cy="32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средствами Лермонтов создаёт настроение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определения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делают образы живыми и зримыми: вода, ночь и фигура русалки воспринимаются не просто как детали, а как части тревожной, красивой и загадочной картины.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выразительность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 создают мягкое, напевное звучание. Из-за этого текст напоминает старинную песню или сказание, которое хочется слушать до конца.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света и тьмы, тишины и голоса, покоя и тревоги усиливает напряжение. Так Лермонтов показывает, что за красотой скрывается опасность и неизвестность.
</a:t>
            </a:r>
            <a:endParaRPr lang="en-US" sz="10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говорит о чувствах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отражение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природа не просто обозначает место действия. Она помогает понять настроение героя и общий тон событий. Спокойная вода и ночной воздух постепенно становятся тревожными.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создающие тайну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тёмные и холодные детали: берег, туман, лунный свет. Они делают картину почти сказочной и одновременно настораживают, потому что обещают встречу с неизвестным.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рост напряжения, но и его постепенное наслоение через пейзаж, образы и поведение героя.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поэмы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развязке, тем сильнее мистическое и психологическое напряжение. Пик приходится на кульминацию, а финал оставляет чувство грусти.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чтение поэмы М. Ю. Лермонтова «Русалка»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истоки сюжета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обращается к народным представлениям о русалке как о существе, связанном с водой, ночью и переходом между мирами живых и мёртвых.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образ в поэме становится более глубоким: русалка уже не просто персонаж легенды, а знак памяти, утраченной любви и недоступного прошлого.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сближает поэму с народным преданием, но одновременно делает её литературным произведением, где важны чувства, настроение и скрытый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детали помогают создать общее настроение произведения.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поэмы и их смысл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не сам по себе, а вместе с другими. В результате возникает цельная атмосфера тайны, ожидания и опасного притяжения.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поэмы М. Ю. Лермонтова «Русалка»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кратко и напряжённо: события развиваются быстро, а главное внимание сосредоточено на необычной встрече и её тревожном исходе.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находится таинственный персонаж, связанный с миром легенды. Сверхъестественный образ делает историю похожей на народное предание.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заметно сильное чувство: страх, любопытство, притяжение и грусть сменяют друг друга, создавая напряжённую эмоциональную линию.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Лермонтов не ограничивается внешним действием. Он показывает внутреннее состояние героя, поэтому текст становится более лиричным и психологически глубоким.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сближает поэму с народной балладой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55093"/>
            <a:ext cx="281100" cy="290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410941"/>
            <a:ext cx="281100" cy="249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46742"/>
            <a:ext cx="281100" cy="249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72728" y="3660203"/>
            <a:ext cx="220950" cy="29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02778"/>
            <a:ext cx="281100" cy="28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близка школьникам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Любопытство, страх, ожидание и грусть знакомы каждому. Поэтому переживания героя легко понять даже без сложного литературного анализа.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 сказку или предание, где есть тайна и необычное событие. Такой сюжет легко запоминается и вызывает интерес к чтению.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русалки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Русалку можно представить как символ загадочного мира рядом с обычной жизнью. Этот образ помогает увидеть, как легенда превращается в художественный текст.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ночи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пейзаж, вода и тишина делают поэму образной и понятной. Эти детали сразу создают настроение и помогают представить происходящее.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человеке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фантастическим сюжетом скрыта история о человеческих чувствах. Именно поэтому произведение интересно не только как легенда, но и как серьёзное размышление.
</a:t>
            </a:r>
            <a:endParaRPr lang="en-US" sz="8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события определяются не только героем, но и атмосферой, в которой он оказывается.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сил в поэме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мистика оказываются сильнее человека. Это подчёркивает романтическую идею: человек уязвим перед тайной и силой мира.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образной системы поэмы М. Ю. Лермонтова «Русалка»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«Русалка» соединяет народную легенду и литературную фантазию. Благодаря этому простой сюжет превращается в произведение с глубоким настроением и смыслом.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особенно важны темы недостижимого счастья, утраты и памяти. Они делают историю не только загадочной, но и по-настоящему трогательной.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природа может быть прекрасной и опасной одновременно. Это помогает лучше понять романтический взгляд поэта на мир.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текст оставляет сильное впечатление, потому что в нём много чувств, звуков и образов. Именно в этом и состоит его художественная сила.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поэме
</a:t>
            </a:r>
            <a:endParaRPr lang="en-US" sz="22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поэма показывает Лермонтова как поэта романтизма: он соединяет легенду, природу и человеческие переживания. В коротком тексте звучат тайна, грусть и глубокий лиризм.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«Русалка» важна для понимания Лермонтова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2026-05-18T18:41:05Z</dcterms:created>
  <dcterms:modified xsi:type="dcterms:W3CDTF">2026-05-18T18:41:05Z</dcterms:modified>
</cp:coreProperties>
</file>