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страх, надежда и воображение породили первые верования и образы человечества.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религии и искусства в первобытном обществе
</a:t>
            </a:r>
            <a:endParaRPr lang="en-US" sz="29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первобытным людям были нужны верования и образы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жили малыми общинами и зависели от природы, им нужно было объяснять непонятное, защищаться от опасностей и сохранять общие представления о мире. Так появились ранние верования и первые изображения.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первобытный человек понимал мир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человек воспринимал природу как живую и полную скрытых сил. Солнце, гром, ветер, реки и животные казались существами, способными помогать людям или приносить беду.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причины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Удачную охоту, болезнь, засуху или смерть часто объясняли действием духов. Если причина была непонятна, её связывали с тайными силами, которые нужно было задобрить или отогнать.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верований и 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представления помогли людям создать первые религиозные образы и символы. Из них позже выросли мифы, обряды и изображения, которым придавали особое значение в жизни племени.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охоте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 охоту люди совершали особые действия: танцевали, произносили заклинания и делали жесты. Считалось, что это помогает настроиться на удачу и получить поддержку невидимых сил.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как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зверя не было просто украшением. Древние люди верили, что нарисованный бизон или олень может повлиять на настоящую охоту и сделать её успешнее.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общего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движения у костра усиливали чувство единства. Когда вся группа действовала вместе, обряд становился важной частью жизни племени и укреплял уверенность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слайда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подходит сцена у пещерного костра или круг людей, исполняющих охотничий танец. Такой образ помогает увидеть, как тесно были связаны вера, искусство и повседневная жизнь.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и охотничьи обряды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Тотемы, духи и первые божества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 рода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племена считали, что их род связан с животным или растением. Такое существо называли тотемом и относились к нему с особым почтением, как к защитнику общины.
</a:t>
            </a:r>
            <a:endParaRPr lang="en-US" sz="125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верили в духов леса, воды, неба и предков. Эти силы, по их представлениям, могли оберегать, предупреждать об опасности или, наоборот, наказывать за нарушение запретов.
</a:t>
            </a:r>
            <a:endParaRPr lang="en-US" sz="117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возникли более сложные представления о богах. Им приписывали власть над дождём, солнцем, урожаем и судьбой человека, поэтому к ним обращались с просьбами и обрядами.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помогали людям чувствовать себя частью одного рода. Общие священные представления объединяли людей, делали правила жизни понятнее и поддерживали порядок внутри племени.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влияло на появление верований
</a:t>
            </a:r>
            <a:endParaRPr lang="en-US" sz="249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верования возникали не из одной причины, а из нескольких тесно связанных потребностей людей.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зависимость от природы и желание защититься от неизвестного; остальные причины усиливали эти стремления.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первобытного общества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пещер появлялись изображения животных, знаки и иногда люди. Эти рисунки связывали с охотой, памятью о важных событиях и особым отношением к миру.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и фигурки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кости, камня и глины делали небольшие изображения людей и животных. Такие предметы могли иметь обрядовое значение и показывали умение передавать форму и движение.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Раковины, камни и другие природные материалы использовали для бус, подвесок и орнаментов. Они украшали человека и одновременно показывали принадлежность к группе или особый статус.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произведения 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Пещеры, где рисунки дышат тишиной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пещер Ласко и Альтамира люди оставили изображения бизонов, лошадей и оленей. Свет факелов создавал ощущение движения, а темнота вокруг делала эти сцены особенно таинственными. Рисунки могли сопровождать обряды и напоминать об удачной охоте.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найденные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рисунков первобытные художники использовали уголь, охру и минеральные краски. Они наносили их на камень и стену, часто выбирая места далеко от входа. Такие изображения показывают, как внимательно древние люди наблюдали за животными и умели передавать их силу и форму.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Наскальная живопись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находки первобытного искусства
</a:t>
            </a:r>
            <a:endParaRPr lang="en-US" sz="266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археологических находок помогает увидеть, как разные формы искусства были связаны с верованиями и жизнью древних людей.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искусства служили не только украшением, но и участвовали в обрядах, выражая важные для людей представления о жизни и продолжении рода.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первобытного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древних людей и идея плодородия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фигурки женщин с подчеркнутыми формами тела. Их, как Венеру Виллендорфскую, связывают с представлениями о материнстве, рождении детей и благополучии общины.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а не украшение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статуэтки были не просто красивыми вещами. Для древних людей они могли служить важными предметами, которым приписывали силу помогать роду выживать и продолжаться.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плодородия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образах отражалось желание увидеть в мире больше жизни, урожая и потомства. Поэтому фигурки нередко воспринимают как знак надежды на достаток и будущее племени.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обряд превращался в религиозную традицию
</a:t>
            </a:r>
            <a:endParaRPr lang="en-US" sz="265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впечатление от природы постепенно превращалось в устойчивый обычай общины.
</a:t>
            </a:r>
            <a:endParaRPr lang="en-US" sz="13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Шаманы и хранители знаний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 считался человеком, который умеет общаться с духами и просить у них помощи. Его уважали за знания, смелость и способность поддержать соплеменников в трудные минуты.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 между мирами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участвовал в ритуалах, лечил больных, а иногда определял, какое действие поможет общине. Для этого использовал травы, заговоры, пение и особые движения.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обряды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 рассказывал мифы и предания, объясняя, откуда произошли люди, животные и природные явления. Так в племени сохранялись общие представления о мире и прошлом.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предках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действия нередко сопровождались маской, костюмом, ритмом и песней. Поэтому религиозный обряд был не только верой, но и особым художественным представлением.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часть обряда
</a:t>
            </a:r>
            <a:endParaRPr lang="en-US" sz="12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нужно было первобытное искусство
</a:t>
            </a:r>
            <a:endParaRPr lang="en-US" sz="28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людей изображение было не просто украшением: оно помогало запоминать важное, объяснять мир и поддерживать общие обряды.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были магическая и познавательная функции: искусство связывало людей с их представлениями о природе, жизни и смерти.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«Зарождение религии и искусства»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0750" y="3174350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Знак, который защищает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стене пещеры рядом с фигурой зверя видны круги, линии и отпечатки ладоней. Для древних людей это был не просто рисунок, а знак защиты и связи с духами, поэтому изображение повторяли снова и снова.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5074050" y="3169725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Украшение, которое говорит о 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ожерелье из раковин каждый предмет был выбран не случайно. Такое украшение могло показывать принадлежность к группе, особый статус или важное событие в жизни человека. Вещь становилась знаком памяти и уважения.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 рисунках и обрядах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 устные предания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25875" y="1178269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речитативы помогали запоминать мифы, рассказы и правила поведения. Повторяющийся ритм делал длинные тексты понятнее и удерживал их в памяти без письменности.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925875" y="2479782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объединяет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движения перед охотой, праздником или обрядом создавали чувство единства. Когда люди двигались в одном ритме, они ощущали себя частью одной общины.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25875" y="3781307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звук и движение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Первобытное искусство не делили на отдельные виды: рассказ, музыка, пение и танец существовали рядом. Поэтому любое важное действие становилось общим событием для всей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сферы использовали символы и влияли на жизнь общины.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искусство выполняли близкие задачи: объясняли мир, сохраняли память и укрепляли единство людей.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первобытности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религии и 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узнают о древних верованиях и искусстве
</a:t>
            </a:r>
            <a:endParaRPr lang="en-US" sz="2033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
</a:t>
            </a:r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изображениям животных, знаков и сцен охоты археологи узнают, что именно было важно для людей и какие образы они связывали с удачей, защитой и обрядами.
</a:t>
            </a:r>
            <a:endParaRPr lang="en-US" sz="1220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захоронениям видно, что люди уже думали о смерти и, возможно, о жизни после нее. Предметы в могилах показывают, какие вещи считались нужными в особый момент.
</a:t>
            </a:r>
            <a:endParaRPr lang="en-US" sz="125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Ожерелья, подвески и браслеты помогают понять, как люди обозначали статус, принадлежность к группе и свои представления о красоте, защите или магической силе.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стоянок
</a:t>
            </a:r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костров, орудия и кости животных рассказывают, как жили древние люди. В сочетании с другими находками они помогают восстановить их верования и обычаи.
</a:t>
            </a:r>
            <a:endParaRPr lang="en-US" sz="12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найдены важные памятники древней культуры
</a:t>
            </a:r>
            <a:endParaRPr lang="en-US" sz="250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материках сохранились следы ранних верований и искусства: это пещеры, стоянки и ритуальные находки, связанные с жизнью древних людей.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встречаются на нескольких континентах, значит, духовная и художественная культура возникала у людей в разных регионах.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археологических находок, упомянутых в 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религия и искусство стали важны для человечества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мифы, знаки и обряды люди старались объяснить то, что не могли понять наблюдением. Так появлялись первые представления о природе, жизни и смерти.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песни и повторяющиеся действия сохраняли опыт предков. Благодаря этому знания не терялись, а передавались следующим поколениям и укрепляли общую культуру.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ритуалы и художественные действия помогали людям чувствовать себя одной группой. Это было особенно важно в жизни маленьких первобытных общин.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с чего началась культура человека?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искусство родились из стремления первобытного человека понять природу, защититься от неизвестного и жить сообща. Их следы стали основой всей дальнейшей культуры.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2026-06-02T02:36:02Z</dcterms:created>
  <dcterms:modified xsi:type="dcterms:W3CDTF">2026-06-02T02:36:02Z</dcterms:modified>
</cp:coreProperties>
</file>