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величины связаны, и как это записать кратко и точно.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и формулы в алгебре: что изучает 7 класс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к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алгебра учит читать задачу, выделять величины и переводить текст в формулу, таблицу или график. Это делает решения быстрее, понятнее и точнее в повседневных задачах.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и зависимая величины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задают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величина выбирается сначала и может принимать разные значения. Именно от неё начинается описание ситуации, например от количества товаров или времени 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вслед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величина изменяется в ответ на первую. Если меняется количество тетрадей, меняется стоимость покупки; если проходит время, изменяется путь при постоянной скорости.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зависимость может быть записана в таблице, формуле и графике. Эти способы помогают заметить закономерность и проверить, правильно ли выбрано правило.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как короткая запись правила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буквы обозначают величины, которые могут быть неизвестны или изменяться: x, y, a, b, t, S. Благодаря этому запись остаётся короткой и удобной.
</a:t>
            </a:r>
            <a:endParaRPr lang="en-US" sz="1385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действий показывают, как связаны величины: складывают, умножают, вычитают или делят. Формула C = p·n говорит, что стоимость находят умножением цены на количество.
</a:t>
            </a:r>
            <a:endParaRPr lang="en-US" sz="1341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 — много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запись подходит для разных чисел и ситуаций. Если известны новые значения, формулу не нужно менять: достаточно подставить числа и выполнить вычисление.
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зависимостей из школьных задач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зависимость может описывать разные жизненные ситуации, но принцип записи остаётся одинаковым.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по-разному выглядят, но всегда показывают, какая величина зависит от других.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задачам 7 класса по теме «Зависимости и формулы».
</a:t>
            </a:r>
            <a:endParaRPr lang="en-US" sz="7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стоимость при увеличении количества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одинаковый шаг роста: каждая следующая покупка увеличивает сумму на одну и ту же величину.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равномерен, поэтому зависимость удобно описывать формулой C = 30n.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C = 30n для n = 1–5.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в формуле и его смысл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на что умножают переменную. В формуле C = 30n число 30 означает цену одной тетради, а не общее количество.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ситуацией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S = 5t число 5 указывает скорость движения. По нему можно понять, на сколько километров увеличится путь за один час.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P = 2(a+b) коэффициент 2 означает, что сумму двух сторон берут дважды. Это помогает не потерять смысл формулы при 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формулу по условию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 текста задачи к краткой математической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получаются после подстановки t = 3 ч в формулу S = 4t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значений превращает буквенную запись в конкретный ответ и помогает быстро вычислить результат без лишних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км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формуле S = 4t.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зависимости в задачах 7 класса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появляется тогда, когда величина меняется на одно и то же число при каждом шаге. Это удобно видеть в повседневных задачах с одинаковыми действиями.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и 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одного предмета не меняется, общая стоимость растёт пропорционально количеству. Такие задачи легко записать формулой, а затем проверить по таблице значений.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скорости путь увеличивается равномерно вместе со временем. Поэтому зависимость удобно представлять не только формулой, но и графиком на координатной плоскости.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строят таблицу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несколько значений сразу и увидеть общий закон изменения. По ней проще перейти к графику и проверить, верно ли составлена формула.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зависимости пути от 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путь увеличивается с каждым часом при постоянной скорости. По нему легко увидеть значение без дополнительных вычислений.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рост подтверждает прямую зависимость: время увеличивается на 1, а путь — на 2.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формуле S = 2t; учебный пример.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таблицы значений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строке таблицы записывают одно соответствие между независимой и зависимой величинами. Так удобно видеть, какое значение результата получается при заданном исходном числе.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закономерности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заметить повторяющееся правило изменения величины. Если значения растут одинаково, можно предположить формулу и проверить её на нескольких примерах.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графику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легко нанести точки на координатную плоскость. После этого график отражает зависимость наглядно и показывает общий ход изменения без лишних вычислений.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записи одной зависимости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связь может быть выражена по-разному в зависимости от цели записи.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даёт точность, таблица — удобство сравнения, график — наглядность изменения величины.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записи зависимостей по материалам темы 7 класса
</a:t>
            </a:r>
            <a:endParaRPr lang="en-US" sz="6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геометрия переводит рисунок в формулу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прямоугольник кажется простым, но каждая подписанная сторона сразу делает его математическим объектом. Длина и ширина превращаются в обозначения a и b, а по ним уже можно найти периметр или площадь без измерений на глаз.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как сумма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периметр, важно понять, что учитываются все стороны фигуры. Для прямоугольника это удобно записать как 2(a+b): сначала складывают две разные стороны, а затем повторяют сумму ещё раз, потому что таких сторон по две.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связывает две его стороны через умножение. Формула S = ab показывает, что результат зависит и от длины, и от ширины. Чем больше хотя бы одна из сторон, тем больше становится вся фигура на чертеже.
</a:t>
            </a:r>
            <a:endParaRPr lang="en-US" sz="10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формулами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величины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независимую и зависимую величины меняют местами. Из-за этого формула записывается неверно, а дальнейшие вычисления уже не отражают условие задачи.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не в те буквы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заменить числа не в те обозначения. Тогда даже правильная формула даёт неправильный ответ, потому что каждое число связано со своей величиной.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единицы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указать рубли, часы или сантиметры, ответ теряет смысл. Единицы измерения нужно сохранять на каждом шаге, особенно при умножении и делении.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результат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стоит сравнить с условием задачи. Если купили несколько одинаковых вещей, стоимость не может оказаться меньше цены одной вещи, иначе ошибка сразу заметна.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решение по формуле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связать условие задачи с реальной ситуацией и избежать ошибок в вычислениях.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зависимость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графике удобно сравнить, как по-разному ведут себя величины. В первой ситуации рост одной величины сопровождается ростом другой, во второй — уменьшением.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зависит от условия: одни величины изменяются вместе, другие — в противоположных направлениях.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сравнения типов зависимости; значения подобраны для наглядности.
</a:t>
            </a:r>
            <a:endParaRPr lang="en-US" sz="6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помогают каждый день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быстро показывают стоимость нескольких одинаковых товаров. Это помогает заранее оценить сумму покупки и не делать лишних вычислений в уме.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маршрута формулы связывают время, скорость и расстояние. Благодаря этому проще понять, сколько займёт поездка и какой путь будет пройден.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технологии и на уроках труда формулы помогают находить площадь комнаты, периметр детали и количество нужных материалов. Это делает работу точнее и экономит время.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счёт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задачах зависимость может показывать рост результата при одинаковых добавлениях баллов или кругов. Формула помогает видеть общий итог без долгих подсчётов.
</a:t>
            </a:r>
            <a:endParaRPr lang="en-US" sz="12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правильной зависимости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названы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какие именно величины участвуют в задаче. Если обозначения выбраны верно, легче увидеть, что является известным, а что нужно найти.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ясная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зависимость выражается короткой и понятной записью. Формула должна показывать, какие действия связывают величины, и не вызывать сомнений при вычислениях.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подставить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формула составлена верно, в неё без труда подставляют известные значения. Тогда решение становится последовательным и не требует пересказа всего условия.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совпадает со 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признак — результат выглядит правдоподобно. Он должен соответствовать условию задачи, единицам измерения и здравому смыслу, иначе формулу стоит перепроверить.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и формулы: от правила к ответу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видеть связь между величинами и записывать её коротко и точно. Формулы, таблицы и графики помогают считать быстрее, проверять результат и увереннее решать задачи.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2026-05-29T11:21:53Z</dcterms:created>
  <dcterms:modified xsi:type="dcterms:W3CDTF">2026-05-29T11:21:53Z</dcterms:modified>
</cp:coreProperties>
</file>