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Строение животной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— фундамент жизни: строение, функции и взаимосвязи.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клеток в живых организмах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это основные единицы жизни, которые обеспечивают рост, питание, дыхание и размножение всех живых существ. Они работают сообща, формируя ткани и органы, поддерживая весь организм.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защитный барьер клетки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липидов с встроенными белками, обеспечивая гибкость и избирательное прохождение веществ внутрь и наружу клетки.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обмен веществ и участвует в восприятии сигналов из окружающей среды, обеспечивая связь клетки с её окружением.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защиты, мембрана поддерживает форму клетки и участвует в передаче информации и питательных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жизненная среда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густое, желеобразное вещество, в котором растворены важные органические и неорганические соединения, создавая среду для химических реакций.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расположены все органоиды, и она обеспечивает равномерное распределение веществ и транспорт внутри клетки.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 — хранитель генетической информации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 и содержит хроматин и ядрышко, где происходит синтез РНК. Оно обеспечивает защиту и управление генетическим материалом клетки.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 и его компоненты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хранится ДНК, которая контролирует все процессы жизнедеятельности клетки, включая рост, деление и развитие, обеспечивая передачу наследственной информации.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 клеточных процессах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— производственная система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синтезирует липиды и углеводы, выполняя важные функции обмена веществ и детоксикации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 и отвечает за сборку белков, обеспечивая их транспортировку к нужным участкам клетки.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молекулярные фабрики белка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могут быть прикреплены к шероховатой ЭПС или находиться свободно в цитоплазме, участвуя в синтезе белков, необходимых для структуры и функций клетки.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рибосомы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читают генетическую информацию с РНК и собирают аминокислоты в последовательность белков, которые затем выполняют различные функции в клетке.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синтеза белка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центр обработки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 плоских мембранных цистерн, где белки и липиды изменяются и сортируются для дальнейшего использования или вывода из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пузырьки-ваикуоли, которые транспортируют обработанные вещества внутри клетки или за её пределы.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энергообеспечение клетки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две мембраны и собственную ДНК, что позволяет им производить энергию автономно, превращая питательные вещества в АТФ — главный источник энергии клетки.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роль митохондрий — окисление веществ и выработка энергии, необходимой для всех процессов клетки, благодаря чему их называют «энергетическими станциями».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митохондрий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переработчики клеточных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которые расщепляют повреждённые органоиды и лишние молекулы на простые компоненты, поддерживая внутреннюю чистоту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уничтожают проникшие внутрь бактерии, защищая клетку от инфекции и обеспечивая её безопасность.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— роль в делении клетки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состоит из двух центриолей, расположенных рядом друг с другом. Во время митоза он организует веретено деления — структуру, которая помогает равномерно распределить хромосомы между дочерними клетками.
</a:t>
            </a:r>
            <a:endParaRPr lang="en-US" sz="844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и веретено деления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присутствует преимущественно в животных клетках и отсутствует у большинства растительных. Его важность заключается в том, что он обеспечивает точность и успешность процесса клеточного деления.
</a:t>
            </a:r>
            <a:endParaRPr lang="en-US" sz="891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животной клетки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091" y="1617079"/>
            <a:ext cx="264619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вакуолей в животной клетке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жидкости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вакуоли накапливают воду, помогая поддерживать внутриклеточный баланс и обеспечивая необходимые условия для обмена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служат резервуарами для временного хранения различных веществ, необходимых для питания и жизнедеятельности клетки.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отходов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накапливать и выводить продукты обмена, поддерживая чистоту и эффективную работу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обмена веществ в клетке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клеточную мембрану поступают питательные вещества, необходимые для поддержания жизнедеятельности клетки и начала обменных процессов.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расщепление углеводов с выделением энергии, необходимой для всех биохимических процессов.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обмена веществ формируются продукты распада, которые затем выводятся из клетки для поддержания её здоровья.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проходят реакции синтеза белков, которые обеспечивают структурные и функциональные потребности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011435"/>
            <a:ext cx="4663800" cy="31206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животная и растительная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строения и функций двух типов клеток в живых организмах.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растительные клетки имеют значительные различия в строении, что связано с их различной ролью в организме и адаптацией к среде.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животных клеток,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компонентов в животной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преобладает, что обеспечивает среду для биохимических реакций и поддерживает структуру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и белков подчеркивает важность этих компонентов для жизнедеятельности клетки.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деления животной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клеточного цикла и митоза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генетического материала в клетке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ДНК гарантирует сохранение видов и нормальное функционирование всех жизненных процессов в организме.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содержащаяся в ядре, хранит информацию, которая контролирует работу и развитие клетки, а также наследственные признаки организма.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организован в хромосомы, которые обеспечивают стабильность и точность передачи информации при клеточном делении.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специализированных животных клеток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имеют длинные отростки для передачи электрических импульсов между различными частями организма. Они обеспечивают связь и координацию функций тела.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передача сигналов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способностью сокращаться, мышечные клетки позволяют телу двигаться, включая выполнение сложных и точных движений.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сокращение и движение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формируют покровы, защищающие внутренние органы от внешних воздействий и обеспечивают барьерную функцию.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клетки: защита организма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клеток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клеточной структуры помогает раскрыть основные принципы биологии живых организмов и механизмов их жизнедеятельности.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функций клеток способствует диагностике и лечению различных заболеваний на молекулярном уровне.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исследования лежат в основе развития биотехнологий, позволяя создавать новые методы в медицине и науке.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— основа жизни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разнообразие и координация работы клеточных компонентов обеспечивают жизнеспособность организма. Знание клеточной биологии способствует углублению понимания жизни и развитию медицины.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2026-05-08T17:57:50Z</dcterms:created>
  <dcterms:modified xsi:type="dcterms:W3CDTF">2026-05-08T17:57:50Z</dcterms:modified>
</cp:coreProperties>
</file>