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как начальный этап селекции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начал управлять наследственностью растений и животных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одомашнивание изменило историю жизни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и скотоводству сделал пищу, сырьё и транспорт более надёжными. Люди стали сохранять особей с полезными признаками, и так возникла основа пород, сортов и научной селекции.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одомашнивания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25423" y="111830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сближение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не происходит сразу: дикий вид постепенно приспосабливается к жизни рядом с человеком, а человек, в свою очередь, всё точнее управляет его размножением и содержанием.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4773498" y="1118225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Приручение и содержание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животных и растения просто собирали, приручали или выращивали возле жилья. Затем их начали удерживать в неволе, защищать от хищников и размножать в более контролируемых условиях.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77349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многократном размножении полезные признаки становились наследуемыми и устойчивыми. Постепенно менялись поведение, размеры тела, сроки созревания, плодовитость и общая продуктивность форм.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2494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 пользе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потомства выбирали особей, которые были спокойнее, крупнее, продуктивнее или удобнее в уходе. Так человек усиливал признаки, полезные для хозяйства, даже не зная законов наследственности.
</a:t>
            </a:r>
            <a:endParaRPr lang="en-US" sz="1101" dirty="0"/>
          </a:p>
        </p:txBody>
      </p:sp>
      <p:sp>
        <p:nvSpPr>
          <p:cNvPr id="14" name="Text 6"/>
          <p:cNvSpPr txBox="1"/>
          <p:nvPr/>
        </p:nvSpPr>
        <p:spPr>
          <a:xfrm>
            <a:off x="424948" y="3785488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селекцией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одомашнивание стало первым опытом искусственного отбора. На его основе позже возникли породы, сорта и целенаправленная научная селекция, работающая уже с известными наследственными закономерностями.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центры одомашнивания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3138" y="106367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регионе одними из первых были одомашнены пшеница, ячмень, овца, коза и свинья. Здесь раньше других сложилось земледелие, связанное с устойчивыми поселениями.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4216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Восточной Азии формировались древние очаги выращивания риса и некоторых других культур. Условия влажных долин способствовали развитию оседлого хозяйства и накоплению опыта отбора.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5297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Мезоамерике человек одомашнил кукурузу, а также ряд бобовых и других растений. Эти культуры стали основой питания многих древних цивилизаций региона.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6380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Андском регионе важнейшими объектами одомашнивания стали картофель и некоторые местные виды животных и растений. Горные условия требовали отбора форм, устойчивых к холоду и высоте.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459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Инда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Инда развивались ранние формы земледелия и скотоводства. Сочетание плодородных земель и водных ресурсов создало условия для длительного отбора полезных признаков.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отбора первых домашних форм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сохранение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бессознательно оставляли рядом с жилищем наиболее удобных и спокойных особей, не связывая это с наследственностью.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предпочтения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для размножения всё чаще выбирали более крупных, плодовитых и менее агрессивных животных или растения с лучшими хозяйственными качествами.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повторном размножении полезные свойства постепенно закреплялись. Появлялись формы, устойчивые к содержанию рядом с человеком и более предсказуемые в поведении.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человек начал целенаправленно сохранять особей с нужными признаками, усиливая урожайность, молочность, мясность и другие важные свойства.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перехода от дикого вида к домашнему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постепенное усиление контроля человека над размножением и условиями жизни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дикой и домашней формы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отбор меняет поведение, внешний вид и хозяйственную ценность организмов.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формы менее приспособлены к природе, но лучше подходят для хозяйства и регулярного получения продукции.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диких и домашних форм по материалам школьной биологии
</a:t>
            </a:r>
            <a:endParaRPr lang="en-US" sz="7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признаков при одомашнивании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затрагивает не один, а сразу несколько признаков, поэтому изменения накапливаются комплексно.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формы получают преимущество по хозяйственно важным качествам, хотя часть природной устойчивости обычно снижается.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на основе общих закономерностей одомашнивания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Доместикационный синдром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08887" y="118631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внешности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домашних животных нередко укорачиваются морда и челюсти, а черты становятся менее «жёсткими». Это связано с длительным отбором на спокойное поведение и удобство содержания.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508887" y="1895105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Пятнистая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домашних форм появляется более разнообразная, в том числе пятнистая окраска. Такие изменения часто сопутствуют отбору и показывают, что меняется не один признак, а целый комплекс.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508887" y="260389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размеров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формы нередко имеют меньший объём мозга по сравнению с дикими предками. В стабильных условиях часть функций, связанных с выживанием, становится менее востребованной.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10775" y="3312679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на мирный темперамент облегчает содержание рядом с человеком. Поэтому у домашних форм уменьшаются страх, агрессивность и реакция на резкие изменения окружающей среды.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510775" y="402148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сроки полового созревания, сезонность и частота размножения. Это делает разведение более предсказуемым и позволяет человеку эффективнее управлять потомством.
</a:t>
            </a:r>
            <a:endParaRPr lang="en-US" sz="10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594577"/>
            <a:ext cx="193800" cy="19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109717"/>
            <a:ext cx="193800" cy="17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109717"/>
            <a:ext cx="193800" cy="172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4764" y="1588127"/>
            <a:ext cx="181125" cy="20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Одомашненные растения и их хозяйственное значение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отбирал растения с более крупными семенами, потому что они удобнее в хранении, посеве и использовании. Такой признак часто связан с более высокой пищевой ценностью.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Неосыпаемость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у которой семена не осыпаются до сбора, легче убирается и даёт меньше потерь урожая. Это особенно важно при ручной уборке и раннем земледелии.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урожайность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Сорта, дающие больше зерна, клубней или плодов, обеспечивают стабильное питание даже на ограниченной площади. Именно поэтому такие формы быстро закреплялись в хозяйстве.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культурные растения позволили людям меньше зависеть от случайной добычи пищи. Это создало условия для постоянных поселений, накопления запасов и роста древних обществ.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Дружное 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созревание упрощает сбор и переработку урожая. Благодаря этому труд становится более организованным, а потери из-за неравномерного развития заметно уменьшаются.
</a:t>
            </a:r>
            <a:endParaRPr lang="en-US" sz="8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Одомашненные животные и их польза для человека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3138" y="106367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Овца, коза, корова и свинья дали человеку мясо, молоко и жиры, а курица — яйца. Эти продукты сделали питание более регулярным и менее зависимым от удачной охоты и сезона.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4216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овец, кожа, пух и другие животные материалы использовались для одежды, укрытий и бытовых изделий. Благодаря этому хозяйство получало не только пищу, но и важное сырьё.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5297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Тягловая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Лошадь, а в ряде регионов и другие крупные животные, помогали перевозить грузы и обрабатывать землю. Это повышало производительность труда и расширяло возможности древнего земледелия.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6380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полезных качеств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сохранял спокойных, плодовитых и более продуктивных особей. Постепенно усиливались молочность, скороспелость, мясность и выносливость, а поведение становилось более предсказуемым.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459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стало важной частью экономики ранних обществ: оно поддерживало обмен, накопление запасов и рост поселений. Именно поэтому домашние животные сыграли ключевую роль в развитии цивилизации.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выгодные при отборе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какие свойства человек закреплял у растений и животных ради повышения урожайности и продуктивности.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закреплял признаки, которые упрощали сбор урожая и содержание животных. В результате повышалась отдача с площади и снижались потери при выращивании и уходе.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«Одомашнивание и селекция»; учебное обобщение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последствия одомашнивания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46867" y="1848609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обычно опирался на ограниченное число лучших особей, поэтому генетическое разнообразие часто уменьшалось. Это делало породы и сорта более однородными, но иногда и менее устойчивыми.
</a:t>
            </a:r>
            <a:endParaRPr lang="en-US" sz="1081" dirty="0"/>
          </a:p>
        </p:txBody>
      </p:sp>
      <p:sp>
        <p:nvSpPr>
          <p:cNvPr id="11" name="Text 3"/>
          <p:cNvSpPr txBox="1"/>
          <p:nvPr/>
        </p:nvSpPr>
        <p:spPr>
          <a:xfrm>
            <a:off x="446867" y="260707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уязвимости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основе популяции лежит узкий набор наследственных признаков, возрастает чувствительность к болезням и неблагоприятным условиям среды. Такую проблему особенно важно учитывать в животноводстве и растениеводстве.
</a:t>
            </a:r>
            <a:endParaRPr lang="en-US" sz="930" dirty="0"/>
          </a:p>
        </p:txBody>
      </p:sp>
      <p:sp>
        <p:nvSpPr>
          <p:cNvPr id="12" name="Text 4"/>
          <p:cNvSpPr txBox="1"/>
          <p:nvPr/>
        </p:nvSpPr>
        <p:spPr>
          <a:xfrm>
            <a:off x="446867" y="1090150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частот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длительном отборе менялось соотношение наследственных вариантов в популяции. В условиях содержания человеком быстрее распространялись признаки, полезные для хозяйства, а случайные и неблагоприятные варианты постепенно отсеивались.
</a:t>
            </a:r>
            <a:endParaRPr lang="en-US" sz="887" dirty="0"/>
          </a:p>
        </p:txBody>
      </p:sp>
      <p:sp>
        <p:nvSpPr>
          <p:cNvPr id="13" name="Text 5"/>
          <p:cNvSpPr txBox="1"/>
          <p:nvPr/>
        </p:nvSpPr>
        <p:spPr>
          <a:xfrm>
            <a:off x="453989" y="339310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Закреплялись признаки, которые выгодны человеку: высокая продуктивность, более раннее созревание, спокойное поведение и удобство содержания. Эти изменения передавались потомству и становились устойчивой особенностью домашних форм.
</a:t>
            </a:r>
            <a:endParaRPr lang="en-US" sz="924" dirty="0"/>
          </a:p>
        </p:txBody>
      </p:sp>
      <p:sp>
        <p:nvSpPr>
          <p:cNvPr id="14" name="Text 6"/>
          <p:cNvSpPr txBox="1"/>
          <p:nvPr/>
        </p:nvSpPr>
        <p:spPr>
          <a:xfrm>
            <a:off x="453989" y="4179134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современной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селекционер стремится не только повысить урожайность или продуктивность, но и сохранить жизнеспособность, устойчивость и генетический резерв. Это делает работу с наследственностью более ответственной и точной.
</a:t>
            </a:r>
            <a:endParaRPr lang="en-US" sz="9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домашние формы отличаются от диких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накапливались постепенно: человек отбирал нужные особи на протяжении многих поколений, а условия содержания меняли саму среду развития организмов.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играет искусственный отбор, но его эффект усиливается условиями содержания и контролем размножения. Именно сочетание факторов формирует устойчивые отличия домашних форм.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 «Одомашнивание как начальный этап селекции»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" y="2658800"/>
            <a:ext cx="2500776" cy="248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доказательства одомашнивания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Семена, которые уже не похожи на дикие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слоях древних поселений археологи находят семена и зёрна с изменёнными размерами и формой. Такие находки показывают, что растения выращивали не случайно, а регулярно и целенаправленно, рядом с жильём человека.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 признаками жизни рядом с 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остатки домашних животных отличаются от диких форм размерами и строением. Если такие кости встречаются вместе с жилищами и хозяйственными ямами, это говорит о длительном содержании животных в поселении.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труда, остатки зернохранилищ и реконструкции стоянок помогают восстановить быт первых земледельцев и скотоводов. По этим материалам видно, как постепенно возникали устойчивые формы хозяйства и оседлой жизни.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одомашнивания к научной селекции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практический опыт людей постепенно превратился в научный подход к управлению наследственностью.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ограничения раннего отбора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19100" y="143946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на высокую продуктивность нередко ослаблял сопротивляемость болезням, холоду и дефициту корма. Организм становился более зависимым от ухода и стабильных условий, чем дикие формы.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619100" y="2093922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усиливать только один признак, другие качества могут ухудшаться. Так, рост массы или молочности иногда сопровождается снижением выносливости, плодовитости или способности выживать без помощи человека.
</a:t>
            </a:r>
            <a:endParaRPr lang="en-US" sz="1004" dirty="0"/>
          </a:p>
        </p:txBody>
      </p:sp>
      <p:sp>
        <p:nvSpPr>
          <p:cNvPr id="12" name="Text 4"/>
          <p:cNvSpPr txBox="1"/>
          <p:nvPr/>
        </p:nvSpPr>
        <p:spPr>
          <a:xfrm>
            <a:off x="619100" y="274838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однообразия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однородные породы и сорта легче теряют устойчивость к новым вредителям и инфекциям. Поэтому слишком узкая селекция может создавать краткосрочную выгоду, но долгосрочный риск.
</a:t>
            </a:r>
            <a:endParaRPr lang="en-US" sz="1004" dirty="0"/>
          </a:p>
        </p:txBody>
      </p:sp>
      <p:sp>
        <p:nvSpPr>
          <p:cNvPr id="13" name="Text 5"/>
          <p:cNvSpPr txBox="1"/>
          <p:nvPr/>
        </p:nvSpPr>
        <p:spPr>
          <a:xfrm>
            <a:off x="619100" y="3402831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формы хуже приспособлены к резким колебаниям природных условий, потому что человек защищает их от конкурентов и экстремальных факторов. Без такой поддержки многие признаки теряют ценность.
</a:t>
            </a:r>
            <a:endParaRPr lang="en-US" sz="1004" dirty="0"/>
          </a:p>
        </p:txBody>
      </p:sp>
      <p:sp>
        <p:nvSpPr>
          <p:cNvPr id="14" name="Text 6"/>
          <p:cNvSpPr txBox="1"/>
          <p:nvPr/>
        </p:nvSpPr>
        <p:spPr>
          <a:xfrm>
            <a:off x="619100" y="4057279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селекция строится на сочетании продуктивности, жизнеспособности и наследственного разнообразия. Именно этот баланс позволяет получать полезные формы без потери их устойчивости.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отбор влияет на продуктивность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признаков не происходит мгновенно: каждое поколение добавляет небольшой вклад, который становится заметным только при длительном контролируемом размножении.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отбор приводит к накоплению изменений и резкому превосходству хозяйственно ценных признаков над исходными формами. Эффект особенно выражен при стабильных условиях и последовательном отборе.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динамика по учебным материалам темы «Одомашнивание и селекция»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одомашнивания для человека и общества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сделало питание более надёжным: человек научился получать продукты не только от сезона и охоты, но и от собственного хозяйства. Это уменьшило риск голода и позволило создавать запасы.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рост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продукции можно было обменивать, что способствовало торговле и усложнению хозяйственных связей. В результате росли поселения, увеличивалось население и расширялись формы общественной организации.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растений и разведение животных поддерживали постоянные поселения. Оседлость облегчила строительство жилищ, развитие ремёсел и передачу опыта между поколениями, усилив устойчивость древних обществ.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науке и технологиям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отбора полезных особей стала основой для селекции, а затем и для биотехнологий. Человек перешёл от интуитивного выбора к целенаправленной работе с наследственностью и продуктивностью.
</a:t>
            </a:r>
            <a:endParaRPr lang="en-US" sz="11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выбор, изменивший биологию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стало первым устойчивым способом управлять наследственными признаками живых организмов. Именно с него начались породы, сорта и современная селекция, изменившие хозяйство, науку и жизнь человека.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2026-06-01T14:40:55Z</dcterms:created>
  <dcterms:modified xsi:type="dcterms:W3CDTF">2026-06-01T14:40:55Z</dcterms:modified>
</cp:coreProperties>
</file>