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материк контрастов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Ледяной север, горы, равнины и тропики — один материк.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материк соединяет полярные пространства, умеренные широты и тропики. Здесь соседствуют природные рекорды, крупнейшие города, важные государства и очень разные культурные традиции.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больших контрастов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Северная Америка
</a:t>
            </a:r>
            <a:endParaRPr lang="en-US" sz="2709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материка
</a:t>
            </a:r>
            <a:pPr algn="l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расположена в Северном и Западном полушариях. Её северные районы близки к Арктике, поэтому климат здесь особенно суров.
</a:t>
            </a:r>
            <a:endParaRPr lang="en-US" sz="1796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югом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граница материка проходит через Панамский перешеек. Это узкий участок суши, который соединяет Северную и Южную Америку.
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карта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увидеть океаны, моря и проливы, а также понять, как расположены острова, полуострова и крайние точки материка.
</a:t>
            </a:r>
            <a:endParaRPr lang="en-US" sz="1800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положение объясняет, почему на материке встречаются и льды, и леса, и тёплые побережья с богатой природой.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Океаны, моря и проливы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материка омывают три океана и несколько крупных морей и проливов. Они помогают определить границы Северной Америки и её связь с другими частями света.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материка особенно изрезан, а морские пути играют важную роль для климата и транспорта.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Северной Америки; школьный атлас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рельеф материка
</a:t>
            </a:r>
            <a:endParaRPr lang="en-US" sz="315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тянутся Кордильеры — высокая горная система с хребтами, плато и глубокими долинами. Они образуют мощный природный барьер и заметно влияют на погоду.
</a:t>
            </a:r>
            <a:endParaRPr lang="en-US" sz="1672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материка лежат Великие равнины и Центральные низменности. Это широкие пространства, где удобно развивать сельское хозяйство и строить дороги.
</a:t>
            </a:r>
            <a:endParaRPr lang="en-US" sz="1672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возвышенности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находятся более древние и низкие горы, прежде всего Аппалачи. Их рельеф мягче, чем у молодых гор на западе.
</a:t>
            </a:r>
            <a:endParaRPr lang="en-US" sz="1649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полосатое строение рельефа определяет размещение рек, городов, ферм и природных зон, а также различия в хозяйстве разных районов.
</a:t>
            </a:r>
            <a:endParaRPr lang="en-US" sz="16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равнины и плато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горы
</a:t>
            </a:r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Кордильеры простираются вдоль западной окраины материка и включают Скалистые горы, Сьерра-Неваду и Аляскинские хребты. Именно здесь находится Денали — высочайшая вершина Северной Америки. Высота и труднодоступность определяют жизнь в этих районах.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Земли для сельского хозяйства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материка раскинулись широкие равнины, где почвы и рельеф особенно удобны для земледелия. Здесь выращивают зерновые культуры, а большие открытые пространства позволяют развивать фермерское хозяйство и транспортные связи.
</a:t>
            </a:r>
            <a:endParaRPr lang="en-US" sz="1025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горы Востока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Аппалачи на востоке ниже и старше Кордильер. Эти горы сильно разрушены временем, поэтому имеют более мягкие очертания и давно освоены человеком. Вокруг них возникли крупные города и важные промышленные районы.
</a:t>
            </a:r>
            <a:endParaRPr lang="en-US" sz="11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озёра: зачем они важны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не только украшают карту материка, но и связывают между собой города, фермы и промышленные районы.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водные системы особенно важны для транспорта, водоснабжения и хозяйства густонаселённых районов.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физической карте Северной Америки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зоны материка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Северной Америки меняется с севера на юг и от побережий к центру материка. В таблице показаны главные климатические пояса и их особенности.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4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 расположен район, тем теплее климат; океаны смягчают погоду на побережьях.
</a:t>
            </a:r>
            <a:pPr algn="l" indent="0" marL="0">
              <a:lnSpc>
                <a:spcPct val="100000"/>
              </a:lnSpc>
              <a:buNone/>
            </a:pPr>
            <a:r>
              <a:rPr lang="en-US" sz="144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и школьный атлас Северной Америки
</a:t>
            </a:r>
            <a:endParaRPr lang="en-US" sz="144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24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449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и погода в разных частях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 северных районах долго держатся морозы и снег. Внутри материка холод может быть особенно резким, потому что воздушные массы свободно движутся с севера.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зима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 Канаде и США нередко бывает жарко, особенно далеко от океана. На побережьях температура обычно мягче и перепады погоды меньше.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лето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воздух с океанов приносит осадки и облачность. Из-за этого на восточных и западных побережьях погода часто меняется быстрее, чем в центре.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с океана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материка характерны штормы, метели и резкие смены температуры. Поэтому погодные условия могут сильно отличаться даже в соседних районах.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смена погоды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Северной Америки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 холод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Канады и Аляски преобладают хвойные леса и суровый климат. Здесь животные приспособлены к долгой зиме, а растения растут медленно.
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юго-западе США и в северной Мексике встречаются пустыни и полупустыни. Нехватка влаги определяет редкую растительность и особые способы жизни.
</a:t>
            </a:r>
            <a:endParaRPr lang="en-US" sz="1714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Прерии
</a:t>
            </a:r>
            <a:pPr algn="l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Прерии занимают широкие равнины в центре материка. Травы, плодородные почвы и открытые пространства сделали эти территории важными для земледелия.
</a:t>
            </a:r>
            <a:endParaRPr lang="en-US" sz="1796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Мексики и Карибский регион относятся к тропическим зонам. Здесь тепло почти круглый год, а природа отличается богатством видов.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и культурное разнообразие
</a:t>
            </a:r>
            <a:endParaRPr lang="en-US" sz="2891" dirty="0"/>
          </a:p>
        </p:txBody>
      </p:sp>
      <p:sp>
        <p:nvSpPr>
          <p:cNvPr id="10" name="Text 1"/>
          <p:cNvSpPr txBox="1"/>
          <p:nvPr/>
        </p:nvSpPr>
        <p:spPr>
          <a:xfrm>
            <a:off x="644429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разных средах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Арктике, лесах, прериях и у побережий коренные народы приспосабливались к разным условиям жизни. Их хозяйство, одежда и жилища были тесно связаны с климатом и доступными природными ресурсами.
</a:t>
            </a:r>
            <a:endParaRPr lang="en-US" sz="1431" dirty="0"/>
          </a:p>
        </p:txBody>
      </p:sp>
      <p:sp>
        <p:nvSpPr>
          <p:cNvPr id="11" name="Text 2"/>
          <p:cNvSpPr txBox="1"/>
          <p:nvPr/>
        </p:nvSpPr>
        <p:spPr>
          <a:xfrm>
            <a:off x="644429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языки, устные предания, орнаменты и ремёсла передавались из поколения в поколение. Через них народы сохраняли память о прошлом и объясняли своё место в мире.
</a:t>
            </a:r>
            <a:endParaRPr lang="en-US" sz="1498" dirty="0"/>
          </a:p>
        </p:txBody>
      </p:sp>
      <p:sp>
        <p:nvSpPr>
          <p:cNvPr id="12" name="Text 3"/>
          <p:cNvSpPr txBox="1"/>
          <p:nvPr/>
        </p:nvSpPr>
        <p:spPr>
          <a:xfrm>
            <a:off x="3608674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сообщества создали глубокие знания о сезонах, животных, растениях и передвижении по суше и воде. Эти знания помогали выживать и бережно использовать природу.
</a:t>
            </a:r>
            <a:endParaRPr lang="en-US" sz="1498" dirty="0"/>
          </a:p>
        </p:txBody>
      </p:sp>
      <p:sp>
        <p:nvSpPr>
          <p:cNvPr id="13" name="Text 4"/>
          <p:cNvSpPr txBox="1"/>
          <p:nvPr/>
        </p:nvSpPr>
        <p:spPr>
          <a:xfrm>
            <a:off x="3608674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и 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 о коренных народах, важно избегать упрощений и стереотипов. У каждого народа — своя история, а уважительный язык помогает точнее понять культурное богатство материка.
</a:t>
            </a:r>
            <a:endParaRPr lang="en-US" sz="1498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определяла жизнь людей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природных условий и хозяйственных занятий коренных народов до прихода европейцев.
</a:t>
            </a:r>
            <a:endParaRPr lang="en-US" sz="143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первых контактов к независимым странам
</a:t>
            </a:r>
            <a:endParaRPr lang="en-US" sz="292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Хронологическая схема по основным этапам освоения и политического развития материка.
</a:t>
            </a:r>
            <a:endParaRPr lang="en-US" sz="156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США, Канада и Мексика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стран показывает, чем они отличаются по масштабу, населению и культурным особенностям.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страны свой профиль: США — масштаб и экономика, Канада — ресурсы и языковое разнообразие, Мексика — богатая история и яркая культура.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миграции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418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притяжения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Северной Америки выросли благодаря работе портов, промышленности, университетов и сферы услуг. Они притягивают людей из разных стран и становятся многоязычными и очень разными по культуре.
</a:t>
            </a:r>
            <a:endParaRPr lang="en-US" sz="1659" dirty="0"/>
          </a:p>
        </p:txBody>
      </p:sp>
      <p:sp>
        <p:nvSpPr>
          <p:cNvPr id="12" name="Text 3"/>
          <p:cNvSpPr txBox="1"/>
          <p:nvPr/>
        </p:nvSpPr>
        <p:spPr>
          <a:xfrm>
            <a:off x="3418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изменила повседневную жизнь многих районов: в одном городе можно услышать несколько языков, попробовать кухни разных народов и увидеть традиции, привезённые из разных частей света.
</a:t>
            </a:r>
            <a:endParaRPr lang="en-US" sz="1659" dirty="0"/>
          </a:p>
        </p:txBody>
      </p:sp>
      <p:sp>
        <p:nvSpPr>
          <p:cNvPr id="13" name="Text 4"/>
          <p:cNvSpPr txBox="1"/>
          <p:nvPr/>
        </p:nvSpPr>
        <p:spPr>
          <a:xfrm>
            <a:off x="39740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жители материка и новые переселенцы создали сложную историческую картину. У семей часто переплетаются местные корни, переселение и жизнь в нескольких странах.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9740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 особенное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 заметно в праздниках, музыке, одежде и школьной жизни. Оно помогает лучше понимать соседей и показывает, что у региона много общих и разных традиций.
</a:t>
            </a:r>
            <a:endParaRPr lang="en-US" sz="175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лица США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Восток: история и 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США особенно заметны исторические города, связанные с ранним освоением страны и политической жизнью. Здесь много старых кварталов, музеев и университетов, а густая сеть дорог и железных линий соединяет крупные центры. Это территория, где прошлое и современность стоят рядом.
</a:t>
            </a:r>
            <a:endParaRPr lang="en-US" sz="906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Запад: инновации и океан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страны ассоциируется с Тихим океаном, портами, технологиями и кинематографом. Вдоль побережья тянутся крупные агломерации, а мягкий климат и океанический воздух делают жизнь и хозяйство особенно разнообразными.
</a:t>
            </a:r>
            <a:endParaRPr lang="en-US" sz="1002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Середина: 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побережьями лежат сельскохозяйственные штаты и внутренние равнины. Здесь выращивают зерновые, работают фермерские хозяйства и расположены города, которые связывают морские берега с внутренними районами страны.
</a:t>
            </a:r>
            <a:endParaRPr lang="en-US" sz="10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Канада: природа и особенности
</a:t>
            </a:r>
            <a:endParaRPr lang="en-US" sz="295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занимает огромную территорию, но население распределено очень неравномерно. Большие пространства лесов, тундры и озёр соседствуют с немногими крупными городами, поэтому природа остаётся заметной частью повседневной жизни.
</a:t>
            </a:r>
            <a:endParaRPr lang="en-US" sz="1355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бережность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богата лесом, полезными ископаемыми и пресной водой. Эти ресурсы важны для экономики, но одновременно требуют осторожного использования и охраны окружающей среды.
</a:t>
            </a:r>
            <a:endParaRPr lang="en-US" sz="1535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Двуязычие — одна из главных особенностей Канады: в стране широко используются английский и французский языки. Это отражается в школах, вывесках, культуре и работе государственных учреждений.
</a:t>
            </a:r>
            <a:endParaRPr lang="en-US" sz="1498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холоде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помогает понять характер страны: снег, морозы и длинный холодный сезон здесь привычны. Поэтому канадцы умеют приспосабливаться к суровой погоде и ценят тёплое общение и активный отдых на природе.
</a:t>
            </a:r>
            <a:endParaRPr lang="en-US" sz="14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в рельефе и культуре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Мексики преобладают пустыни, плато и сухие равнины, а ближе к югу рельеф становится выше и влажнее. Такое различие хорошо видно даже в соседних штатах, где меняются растения, хозяйство и образ жизни.
</a:t>
            </a:r>
            <a:endParaRPr lang="en-US" sz="1121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древних культур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хранит следы древних цивилизаций, чьи города, храмы и традиции повлияли на современную культуру. История Мексики заметна в архитектуре, народных ремёслах и уважении к прошлому.
</a:t>
            </a:r>
            <a:endParaRPr lang="en-US" sz="1121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праздники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Мексиканская кухня, музыка и праздники известны далеко за пределами страны. Они соединяют местные традиции и исторические влияния, создавая очень яркий образ Мексики в повседневной жизни и в искусстве.
</a:t>
            </a:r>
            <a:endParaRPr lang="en-US" sz="112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чудеса и экосистемы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как по-разному природа выражена в Северной Америке: от высот и каньонов до водопадов, пустынь и влажных лесов.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природные объекты из списка представляют разные типы экосистем, поэтому материк особенно ценен для охраны природы и школьного изучения географии.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
</a:t>
            </a:r>
            <a:endParaRPr lang="en-US" sz="152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мир контрастов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объединяет холодный север, плодородные равнины, горные пояса и тёплый юг. Разнообразие природы, стран и культур делает материк одним из самых интересных и значимых в мире.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2026-07-26T23:08:48Z</dcterms:created>
  <dcterms:modified xsi:type="dcterms:W3CDTF">2026-07-26T23:08:48Z</dcterms:modified>
</cp:coreProperties>
</file>