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«Осень. Обсыпается весь наш бедный сад…» А. К.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осень, сад и прощание с летом в простых, красивых образах.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Константинович Толстой умел писать о природе так, что её легко представить. В этом стихотворении осень показана спокойно, внимательно и очень по-человечески.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и осенняя лирика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поздний осенний сад: листья опадают, краски тускнеют, а воздух становится всё прохладнее и тише.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будто замирает перед зимой, и это видно в каждом маленьком изменении вокруг.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понятна детям: знакомое место меняется медленно, без шума и суеты, словно готовится ко сну.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поэт помогает увидеть, что осень — не только конец тепла, но и особое время покоя.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 стихотворении — главное место действия. Он назван «бедным», потому что теряет летнюю пышность, но остаётся родным и живым.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представить деревья без листвы, опавшие листья и тихие пустые ветки. Всё вокруг меняется спокойно, как будто природа осторожно убирает летние украшения.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обсыпаются, и сад постепенно становится всё более пустым. По этим деталям легко понять: лето уже ушло.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травы вянут, а солнечного тепла становится меньше. Осень показывает себя не ярко, а очень тихо и скромно.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подсказывает: скоро придёт зима. Так в стихотворении появляются знакомые каждому признаки поздней осени.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поздней осени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тихое, чуть грустное, но доброе. В стихотворении нет страха или тревоги — только спокойное любование осенним садом.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чувство похоже на тихий вечер, когда всё замедляется, шуршит листьями и будто слушает саму себя.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учит замечать красоту даже тогда, когда растения увядают и сад уже не выглядит летним и праздничным.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сад очень внимательно. Он замечает не только большие перемены, но и самые маленькие детали осени.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отношение к природе тёплое и сочувственное. Кажется, что он не просто видит сад, а переживает вместе с ним.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наблюдает природу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точные слова о природе. Благодаря им сад сразу становится живым и легко представимым.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осеннюю картину
</a:t>
            </a:r>
            <a:endParaRPr lang="en-US" sz="2959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увидеть осень не как обычное время года, а как особую картину с мягкими, спокойными красками.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природу почти живой: она будто чувствует, меняется и готовится к зиме вместе с человеком.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«бедный» здесь звучит не строго и не обидно. В нём слышны жалость, тепло и забота о саде, который потерял летнюю красоту.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сад назван «бедным»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словно говорит: сад стал скромнее, но не стал менее дорогим. Так одно слово помогает почувствовать любовь автора к природе.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осенний сад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уходит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ещё помнит тепло и яркость, но в природе уже начинается тихое прощание с летом.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осень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обсыпаются, растения тускнеют, а воздух становится прохладнее. Всё вокруг заметно меняется.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Приближается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стихает и словно отдыхает перед новым временем года. Перемены становятся естественными и спокойными.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осеннего сада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сад почти не слышно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сад словно замирает после шумного лета. Листья уже не шепчутся густой листвой, а тихо падают на землю. От этого вокруг становится особенно спокойно, будто природа решила говорить вполголоса.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вместо песен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почти нет громких звуков, зато слышен мягкий шорох листьев. Его легко представить, как если бы кто-то осторожно прошёл по дорожке и не хотел нарушать осеннее спокойствие. Даже ветер здесь звучит очень тихо.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пустому саду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сад в осеннем стихотворении не кажется страшным. Он напоминает место для медленной прогулки, где можно смотреть по сторонам и замечать каждую веточку. Такая тишина помогает почувствовать красоту прощания с летом.
</a:t>
            </a:r>
            <a:endParaRPr lang="en-US" sz="11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 становятся самым заметным украшением сада. Они ещё держатся на ветках, но уже выглядят бледнее, чем летом, и спокойно готовятся к своему падению.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и сероватые оттенки появляются там, где раньше была яркая зелень. Эти цвета делают картину мягкой и немного задумчивой, словно осень прикрыла сад тонким туманом.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Тускло-зелёный цвет напоминает о том, что лето ещё не ушло совсем. В нём чувствуется последняя память о тепле, хотя природа уже меняется и становится тише.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Нежные, неяркие краски помогают увидеть красоту по-новому. Осень у Толстого не сверкает, а спокойно светится своими мягкими оттенками, как тихий вечерний свет.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лето: что изменилось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сад кажется полным жизни: много зелени, света, тепла и движения. Всё вокруг выглядит нарядно, а природа словно радуется каждому дню.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всё становится иначе: воздух холоднее, листья опадают, цвета тускнеют, а в саду воцаряется тишина. Так особенно заметно, как меняется природа и как у каждого времени года свой характер.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времени года есть своя особая красота. Даже когда сад теряет летнюю нарядность, он остаётся живым и достойным внимания.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может казаться грустной, но эта грусть тихая и светлая. Она учит смотреть на перемены спокойно и замечать в них красоту.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в природе нет лишних времён года. Лето, осень, зима и весна по-своему важны, как разные страницы одной большой книги.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настроение человека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 стихотворении похож на человека, который немного устал, притих и задумался. Такой образ помогает детям легко понять осень: она ведёт себя почти как живое существо.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становится спокойной и чуть грустной, читатель начинает сопереживать ей. От этого стихотворение звучит особенно тепло, будто добрая история о мире вокруг нас.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3750" y="1934332"/>
            <a:ext cx="25650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3175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плавный и тихий. Он помогает читать строки без спешки, как медленную прогулку по осенней дорожке.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его удобно читать целиком. Ребёнку легче запомнить короткие строки, чем длинный рассказ.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образы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есть понятные картины: сад, листья, ветер, холод. Такие слова легко представить, будто осень сама заглянула в окно.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выразительные образы делают стихотворение удобным для чтения вслух. Его приятно произносить и несложно выучить наизусть.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вслух
</a:t>
            </a:r>
            <a:endParaRPr lang="en-US" sz="11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в обычных природных изменениях. Если смотреть внимательно, даже увядающий сад может показаться по-своему прекрасным и интересным.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относиться к природе бережно и доброжелательно. Перемены не пугают, когда понимаешь: каждое время года приходит вовремя и делает мир богаче.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здесь очень живой: она будто слышит, чувствует и меняется вместе с человеком. Поэтому стихотворение похоже на добрую беседу с осенним садом.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слов с мягким и сочувственным оттенком. Они не просто описывают сад, а словно заботливо касаются его, как ласковая рука.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 стихотворения напоминает тихие шаги по садовой дорожке. Из-за этого кажется, что осень не спешит и внимательно осматривает всё вокруг.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детали для наблюдения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осени у А. Толстого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Алексея Толстого осень не выглядит мрачной или страшной. Она тихая, чуть печальная, но очень красивая, словно сад просто на время задумался.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увядание тоже может быть нежным и светлым. Прощание с летом у него не вызывает тревоги, а оставляет чувство спокойствия и благодарности.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тихая красота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Толстого показывает осенний сад как место тишины, мягких красок и доброго прощания с летом. Оно учит видеть красоту в каждом времени года, даже в самом тихом.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2026-05-24T05:41:17Z</dcterms:created>
  <dcterms:modified xsi:type="dcterms:W3CDTF">2026-05-24T05:41:17Z</dcterms:modified>
</cp:coreProperties>
</file>