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Земли: главная водная оболочка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покрывает ~71% Земли и хранит около 97% всей воды.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входят в тему о гидросфере и помогают понять, как устроены воды Земли. В 7 классе особенно важны солёность и течения, морские ресурсы, природные зоны, а также загрязнение и охрана. Океаны влияют на климат и жизнь людей — через воду, пищу и транспорт.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океаны изучают в 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заметно различается, поэтому их влияние на климат и погоду распределено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 сильнее всего влияет на теплообмен Земли, а самый маленький — особенно важен для полярных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долей по площади Мирового океана по справочным географическим материалам (приближённые значения), актуально на 2024 год.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Земли по площади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442094"/>
            <a:ext cx="4037700" cy="3010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океаны различаются по площади, средним глубинам и известным глубоководным районам.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глубокий и крупнейший — Тихий океан, а Северный Ледовитый отличается меньшими глубинами и наиболее полярными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школьной географии о расположении и общих характеристиках океанов (без точных чисел, где они не указаны в задании).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 основным признакам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удобно делят на части: поверхностные воды, толща воды, глубоководная зона и океаническое дно. Это помогает объяснять, как меняются условия с глубиной.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океан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проходит только в верхние десятки метров. Поэтому фотосинтез и большая часть первичного «питания» морских цепочек жизни сосредоточены near поверхности.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ниже температура. Одновременно возрастает давление: оно быстро становится слишком большим для многих организмов, живущих на мелководье.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имеют собственные течения, температуры и содержание кислорода. Поэтому состав живых организмов и их привычки на поверхности и на глубине заметно различаются.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обитают фитопланктон, медузы, рыбы, моллюски, ракообразные, киты и морские птицы. Многие цепочки питания начинаются с микроскопических водорослей и планктона, которые используют свет.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коралловых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площади дна, но создают «город» для морских видов. В тёплой, чистой воде коралловые полипы строят риф, где находят укрытие и пищу многие обитатели.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влага переносятся по цепочке: поверхность океана → испарение → облака → осадки → течения.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течения возникают из-за ветров и вращения Земли. Они перемещают большие массы воды, поэтому «рисунок» течений помогает объяснять местную погоду.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переносит тёплую воду из тропиков к берегам Европы. Из-за этого климат на западных побережьях обычно мягче, чем можно было бы ожидать.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течение приносит холодные воды вдоль западного побережья Южной Америки. Оно влияет и на погодные условия, и на условия жизни рыб, что важно для рыболовства.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соли составляют всего несколько процентов, именно они определяют солёность и многие свойства морской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доли показывают, что морская вода почти полностью состоит из воды, а «влияние» солей начинается с малых количеств.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составе морской воды (обобщённые школьные данные), 2024 год.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морской 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км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напоминает, насколько экстремальны условия на больших глубинах.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глубокая известная точка — Бездна Челленджера в Марианской впадине. На таких глубинах темно, холодно и давление многократно выше, чем у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рекордах глубин: Бездна Челленджера, Марианская впадина (обобщённые сведения), актуально на 2024 год.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893" y="1124025"/>
            <a:ext cx="336671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дают океаны и как именно они помогают людям в повседневной жизни и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обеспечивают еду, энергию и сырьё, а также связывают страны через транспорт. Одновременно ресурсы требуют бережного использования, чтобы не истощать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(7 класс), обобщение общеизвестных сведений без привязки к конкретным цифрам.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и их значение для людей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создают коралловые полипы. Эти небольшие организмы живут в тёплой и чистой воде, где достаточно света. По мере роста риф превращается в сложную «городскую» среду для многих обитателей.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как природные сообщества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выполняют важную роль для природы и людей. Они смягчают действие сильных волн и штормов, защищая берега, а также поддерживают рыболовство и туризм. При ухудшении условий рифы страдают сильнее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со временем дробится на микрочастицы, которые могут попадать в организм через корм, а затем — возвращаться в пищевые цепи.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угрозы действуют вместе: загрязнение, изменение климата и химические изменения воды усиливают друг друга. Поэтому важны профилактика и защита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 научно-популярных данных о влиянии пластика, потепления и закисления на морские экосистемы; без единого универсального численного рейтинга, дата: 2026.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океанов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5629" y="1364608"/>
            <a:ext cx="176725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0620" y="3561139"/>
            <a:ext cx="180159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полярных океанах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воды и лёд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и Южный океаны большую часть года остаются холодными. Лёд и низкая температура задают условия: часть организмов приспособлена к жизни рядом с кромкой льда, а часть — в сезонных «окнах».
</a:t>
            </a:r>
            <a:endParaRPr lang="en-US" sz="1386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световой период летом и почти полная темнота зимой влияют на питание и поведение животных. Растения и планктон начинают активно развиваться, когда появляется достаточно света.
</a:t>
            </a:r>
            <a:endParaRPr lang="en-US" sz="1386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лёд помогает добывать корм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не только преграда, но и «платформа» для жизни. На его поверхности и вокруг неё формируются пищевые цепочки, а значит меняются места кормёжки тюленей, моржей и птиц.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стратегии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 по сезонам, животные мигрируют или меняют рацион. Появление открытой воды помогает китам и другим крупным хищникам находить больше пищи и держаться там, где корм ближе.
</a:t>
            </a:r>
            <a:endParaRPr lang="en-US" sz="138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жизнь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меняет доступность маршрутов, влияет на работу в море и на безопасность экспедиций. Там, где ледовая обстановка нестабильна, человеку важнее учитывать сезонность и риски для хозяйства.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пластикового мусора до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переноса отходов и последствий загрязнения.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00255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1813209"/>
            <a:ext cx="291463" cy="2331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277" y="3601752"/>
            <a:ext cx="291463" cy="2331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48710" y="3577472"/>
            <a:ext cx="211298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океаны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 орбите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измеряют температуру поверхности, высоту волн и состояние льдов. По таким данным можно следить за сезонными изменениями и понимать, где океан теплее или холоднее.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позволяют проводить измерения «на месте»: брать пробы воды, оценивать течения и наблюдать за живыми организмами. Это нужно, чтобы уточнять выводы, полученные дистанционно.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Буйковые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 измерительные посты передают данные на поверхность и далее — на исследовательские центры. Они помогают отслеживать долгие изменения в течение суток, месяцев и сезонов.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аппараты и роботы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снимают рельеф дна и помогают составлять карты. Они также выявляют особенности донных участков, где условия для жизни сильно отличаются от поверхности.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воды и течений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собирают сведения о солёности, температуре и течениях, а также о содержании кислорода. Это помогает объяснять, как распространяются тепло и корм в океане.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 погоду не только «рядом с берегом»: потоки тепла и влаги переносятся атмосферой на большие расстояния, формируя климат разных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связано с поддержанием устойчивости климата и возможностями для исследований. Остальные направления дополняют друг друга: пища, транспорт и энергия зависят от здоровья океанской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разделов учебника географии и научно-популярных материалов; схема отражает смысловые доли, а не точные статистические проценты.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полезен Мировой океан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берега: чистые пляжи — меньше мусора в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выходят на побережье с перчатками и мешками для отходов. Собранный пластик и стекло не успевают попасть в море. Когда на берегу меньше мусора, снижается риск травм у животных и загрязнения прибрежной воды.
</a:t>
            </a:r>
            <a:endParaRPr lang="en-US" sz="1253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переработка: отходы получают вторую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отходы раздельно собирают и сортируют, затем часть отправляют на переработку. Даже небольшие улучшения в привычках жителей уменьшают поток загрязнений в реки и ливнёвки. Это помогает сохранить экосистемы до того, как мусор окажется в океане.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заповедники: защита видов и восстановление природных сообществ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заповедных зонах ограничивают или регулируют добычу и посещение, чтобы дать природе восстановиться. Со временем численность многих организмов растёт, а вода становится чище. Такой подход поддерживает и рыболовство, и туризм, опираясь на живую природу.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океанов и морских берегов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596477"/>
            <a:ext cx="4037700" cy="27016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собрала ключевые сведения, которые помогают лучше представить масштабы Мирового океана и его роль для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«главная водная система» Земли и важный источник кислорода. Их размеры и глубины подчёркивают, почему изменения в океане влияют на всю планету.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общие справочные сведения; точные значения могут немного отличаться в разных изданиях.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океанах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как основа природы и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связывают климат, сушу и живые организмы в единую систему. Они дают воду, кислород, пищу, транспортные пути и природные ресурсы, но уязвимы к загрязнению, потеплению и чрезмерному использованию. Сохранение океанов поддерживает биоразнообразие, береговые территории и будущее человечества.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2026-05-13T20:48:30Z</dcterms:created>
  <dcterms:modified xsi:type="dcterms:W3CDTF">2026-05-13T20:48:30Z</dcterms:modified>
</cp:coreProperties>
</file>