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Лапин. «Утро»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начало дня в красках картины.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знакомо каждому школьнику: подъём, умывание, окно с первым светом и дорога в школу. В этих простых действиях есть спокойствие, порядок и радость нового дня.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рядом с нами каждый день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чувство рождает первое впечатление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комната перед днём
</a:t>
            </a:r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первого взгляда картина кажется спокойной и светлой. В ней нет спешки и шума, как будто дом ещё только просыпается. Такое начало сразу настраивает на добрый и внимательный разговор о первом часе дня.
</a:t>
            </a:r>
            <a:endParaRPr lang="en-US" sz="1785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всё меняет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 делает изображение ясным и чистым. Он будто осторожно касается предметов, чтобы никого не разбудить слишком резко. Из-за этого полотно напоминает раннее утро, когда мир только открывает глаза.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красота привычного утра
</a:t>
            </a:r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близка детям, потому что в ней легко узнать знакомые ощущения. Это свежий воздух, тишина и ощущение, что впереди много хорошего. Даже самый обычный день здесь выглядит чуть волшебным.
</a:t>
            </a:r>
            <a:endParaRPr lang="en-US" sz="15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узнать утро на картине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узнаётся по свету: он становится мягким, прозрачным и неярким. Предметы видны отчётливо, но без резких контрастов, как бывает в первые минуты после сна.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могут быть окно, небо, двор или комната. Такие детали подсказывают, что день только начинается, а вокруг ещё царит спокойная тишина.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отсутствие суеты: всё словно замерло на мгновение. Именно эта неподвижность помогает почувствовать начало нового дня, а не середину шумного действия.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свет не спорит с предметами, а бережно их освещает. Он делает изображение ясным, словно открывает картину для внимательного и спокойного взгляда.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 утром короткие и лёгкие, потому что солнце ещё низко. Из-за этого пространство кажется чистым и свежим, как после тихой ночи.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свет помогает увидеть знакомые вещи по-новому. Даже обычная стена, окно или стол выглядят особенно красиво, когда на них ложится первый луч.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использует этот свет, чтобы передать тишину начала дня. Благодаря ему картина звучит мягко, как негромкое приветствие утра.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утренний свет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раннего часа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утра особенно подходят светлые оттенки: голубой, белый, светло-жёлтый, розовый и светло-зелёный. Они передают свежесть, прохладу и ощущение первого солнечного тепла.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цвета не кричат, а спокойно радуют глаз. Они помогают показать, что новый день начинается тихо и доброжелательно, без лишней суеты.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4" y="2511713"/>
            <a:ext cx="363825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тишина уходит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ночи к утру чувствуется особенно ясно, когда всё вокруг ещё спокойно и неподвижно.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свет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из окна мягко входит в пространство и показывает, что день уже начинает просыпаться.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формы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линии и простые очертания не отвлекают, а помогают почувствовать тишину и порядок.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настроение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вызывает тёплое чувство: хочется смотреть на неё спокойно и с улыбкой.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покой в изображении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художник показывает начало дня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Мир словно просыпается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или природа выглядят живыми, хотя движение ещё едва заметно.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Ночь постепенно отступает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вокруг ещё спокойно, но в изображении уже чувствуется ожидание перемен.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Появляется первый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предметы начинают светлеть, и картина становится яснее.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Возникает настроение утра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свет и свежие краски соединяются, превращая обычный момент в красивый образ.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 картины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работает на общее впечатление. Вместе они складываются в маленькую историю о начале дня, где даже простая вещь становится значимой.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привлекают окно, свет, небо и знакомые предметы комнаты или двора. Они помогают понять, что действие происходит именно утром, когда всё только начинается.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пейзаж напоминает о новом начале. В нём есть тишина, порядок и ощущение, что весь мир ещё только готовится к дню.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картине есть трава, деревья или небо, они выглядят особенно свежими. После ночи природа кажется чистой, будто только что умылась росой.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воздух в пейзаже обычно передаётся светлыми красками и прозрачным пространством. От этого кажется, что вокруг стало легче дышать.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утреннем пейзаже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раннего часа подчёркивает уют. В комнате ещё нет суеты, и кажется, будто дом только проснулся вместе с хозяевами.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из окна делает комнату тёплой и живой. Он мягко касается стола, стен и вещей, поэтому обычное пространство кажется добрым и приветливым.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предметы — чашка, стул, занавеска, кровать — помогают почувствовать, что день начинается дома. В такой обстановке всё выглядит спокойно и понятно.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утро воспринимается как безопасное и радостное начало. Картина показывает, что в простом домашнем моменте уже есть красота и забота.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 в теме утра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настроение утра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художник превращает обычный переход от ночи к дню в спокойный и светлый образ.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легко понять эту картину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узнаёт подъём, умывание и сборы. Эти привычные действия делают картину понятной без длинных объяснений.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окне, свежий воздух и знакомая комната помогают почувствовать начало нового дня. Всё выглядит просто и близко.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 дороге в школу добавляет картине знакомое ожидание. Младший школьник легко связывает изображение со своим собственным утром.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«Утро»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 и тихая обстановка успокаивают зрителя. Кажется, что вокруг всё ещё дышит ночным покоем, а день только начинает осторожно пробуждаться.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радость 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появляется светлое чувство ожидания. Картина напоминает о чистом листе, когда впереди целый день для хороших дел, встреч и маленьких открытий.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название помогает быстро понять смысл картины: перед нами не шумный момент, а спокойное пробуждение мира.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названии сразу задаёт тему тихого начала дня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произведения Б. Лапина «Утро»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учит замечать свет на стене, на мебели и в окне. Именно такие мелкие изменения делают обычную комнату по-настоящему живой.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увидеть и небо, и воздух, и краски вокруг. Когда смотришь внимательно, даже самый простой двор или пейзаж кажется интересным.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показывает, что тишина тоже бывает выразительной. В ней слышится начало дня, а не пустота, поэтому изображение становится особенно спокойным.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рассматривать детали, привычное утро превращается в красивую историю. Картина учит видеть необычное в самом обычном и знакомом.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учит смотреть картина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средства в картине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цвет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делает изображение ясным и мягким, а цвета — свежими и чистыми. Вместе они создают ощущение раннего часа, когда всё только начинает просыпаться.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предметов помогает глазу спокойно двигаться по картине. Ровные линии и уравновешенная композиция делают утро тихим, понятным и очень гармоничным.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не всегда бывает яркой и громкой. Она часто живёт в простом утре, в луче света, в тихой комнате и в привычном порядке.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ценность обычных моментов. Если смотреть вдумчиво, даже самый короткий час после сна превращается в важное и красивое событие.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Б. Лапина утро становится образом начала и надежды. Картина показывает, что новый день можно встретить спокойно, внимательно и с добрым настроением.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49" y="18942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849" y="18942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80049" y="1894275"/>
            <a:ext cx="420300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73518" y="1894275"/>
            <a:ext cx="367763" cy="420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40718" y="1894275"/>
            <a:ext cx="367763" cy="42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Словарик к уроку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движения после сна. Это момент, когда человек просыпается, открывает глаза и постепенно готовится к новому дню.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Колорит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сочетание цветов в картине. Оно помогает передать настроение, свежесть утра и мягкость света.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Чувство, которое рождает изображение у зрителя. Картина может успокаивать, радовать или настраивать на добрый день.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природы или её части. В таком изображении особенно важны небо, деревья, трава и воздух.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всех частей картины. От него зависит, как зритель видит изображение и насколько оно кажется цельным.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«Утро» Б. Лапина: тихое начало большого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запоминается светом, тишиной и добрым ожиданием. Она показывает, что красивым может быть самый обычный момент, если смотреть на него внимательно и с интересом.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2026-05-23T23:56:50Z</dcterms:created>
  <dcterms:modified xsi:type="dcterms:W3CDTF">2026-05-23T23:56:50Z</dcterms:modified>
</cp:coreProperties>
</file>