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господство в Европе: основные этапы и участники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политических конфликтов и соперничеств между великими европейскими державами.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исторический контекст борьбы за власть и влияние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крупнейшие европейские государства сражаются за расширение территорий и влияние. Возникают союзы и войны, меняются границы. Открытия новых земель и технический прогресс усиливают конкуренцию и определяют ход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 борьбы за господство: XVI — начало XVIII 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войны: борьба за власть в сердце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конфликтов между Францией и Испанией за контроль над Италией стала отправной точкой для усиления империй. Эти войны повлияли на баланс сил и подготовили почву для будущих глобальных конфликтов.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религия и политика в ожесточённом противостоянии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протестантскими и католическими державами разгорелся масштабный конфликт, который привёл к разрушениям и многочисленным жертвам. Итоги войны изменили политическую карту Центральной Европы.
</a:t>
            </a:r>
            <a:endParaRPr lang="en-US" sz="1075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испанское и австрийское наследство: борьба за престолы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династий вызвал конфликты за право наследования тронов, втягивая в войну многие европейские державы, что укрепило соперничество между великими державами и пересмотрело границы.
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и её итоги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(1618–1648) стала самым кровопролитным религиозным и политическим конфликтом Европы с огромным числом жертв и опустошёнными территориями.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признал право суверенитета государств, заложил основы современной международной системы и изменил баланс в пользу светской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лидеров: масштаб влияния Франции и упадок Испании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Людовика XIV — рост могущества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короля-Солнца Франция стала центром политики, культуры и экономики Европы. Войны и реформы укрепили её позиции как главной континентальной державы.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от расцвета к упадку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колониальных богатств и неудачные войны ослабили Испанию, разрушая её былое господство в Европе и за её пределами.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её морское господство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Англия создала мощный флот и расширила колониальные владения в Северной Америке и Индии, что сделало её ключевым игроком в мировой торговле.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Развивая промышленность и морскую торговлю, Англия сумела влиять на европейский баланс сил, укрепляя своё политическое и экономическое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баланса сил в Европе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временных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доминирования одной державы монархии формировали коалиции и договоры, как Лига Аугсбурга, стремясь сдержать агрессивные амбиции лидеров.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 через коалиции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перемены союзников и борьба за наследство сопровождали XVIII век, обеспечивая относительную стабильность и противодействие угрозам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провёл реформы, создал современный флот и выиграл Северную войну, обеспечив России выход к Балтийскому морю и новый важный порт — Санкт-Петербург.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укрепили статус России как великой державы, расширили её влияние в регионе и изменили геополитический расклад в Европе.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эпохи Петра I в европейской политике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Восточный вопрос в Европе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Балканами и Чёрным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долгое время держала власть на Балканах и влияния на Чёрном море, поддерживая стратегическое положение в регионе и влияя на европейские 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конфликты и ослабление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Австрией, Польшей и Россией приводили к постепенному упадку Османской империи, а «Восточный вопрос» стал одной из главных тем дипломатии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войны за преемственность в Европе (конец XVII – начало XVIII века)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1686 год — создание Лиги Аугсбурга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Англии, Испании, Швеции и Австрии против экспансии Франции стало важным шагом в стратегии баланса сил.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1701–1714 годы — Война за испанское наследство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за престол Испании, в котором участвовали многочисленные державы, изменил карту Европы и ослабил угрозу французского доминирования.
</a:t>
            </a:r>
            <a:endParaRPr lang="en-US" sz="822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1713 год — Утрехтский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мирного договора, который закрепил территориальные изменения и изменил баланс сил в европейской политике.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Англии и Австрии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Англия и Австрия укрепили свои позиции, расширив территории и политическое влияние на европейском континенте.
</a:t>
            </a:r>
            <a:endParaRPr lang="en-US" sz="9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война: масштабный конфликт Европы и мира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1756 год —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разгорелся между Великобританией и Пруссией с одной стороны и Францией, Австрией, Россией и Испанией с другой, распространяясь на три континента.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1759 год — переломный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одерживает ряд морских побед, включая битву при Квинпене, что укрепляет её положения в колониях и на море.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1763 год — завершение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Парижскому миру Великобритания получила значительные колонии, Франция утратила многие владения, а Пруссия закрепилась как ведущая европейская держава.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господство и эпоха Наполеона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Франции при Наполеоне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изменили политический ландшафт Европы. Франция контролировала множество территорий и внедряла реформы, укреплявшие её власть.
</a:t>
            </a:r>
            <a:endParaRPr lang="en-US" sz="107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против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Образовались объединённые силы европейских государств, стремившиеся сдержать экспансию Наполеона. Войны сопровождались крупными сражениями, такими как Аустерлиц.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и восстановление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Наполеона в 1815 году Венский конгресс заново определил границы и восстановил монархии, что стабилизировало Европу и ограничило французское доминирование.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установил правила предотвращения доминирования одной державы на континенте, обеспечивая равновесие сил.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международных отношений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Священный союз, который содействовал поддержанию стабильности и сотрудничеству между ведущими европейскими монархиями.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сохранялась до середины XIX века, обеспечив относительный мир и предотвращение масштабных войн в послеп Napoleonic period.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возрастание её роли в Европе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стала ведущей силой объединения германских земель, используя экономические и военные реформы для усиления влияния.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1870-1871 годов привела к провозглашению Германской империи, изменив баланс сил и создав мощного игрока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объединял Германию, Австро-Венгрию и Италию для взаимной поддержки и сдерживания других держав.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состояла из России, Великобритании и Франции, объединившихся для защиты своих интересов и противостояния Тройственному союзу.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значительно усилилась, что повысило напряжение и подготовило почву для масштабного конфликта.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кризисы стали катализатором войны, обострив споры по территориальным и национальным вопросам в регионе.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военных союзов перед Первой мировой войной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причины, последствия, новые границы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начался из-за взаимных обязательств союзников, националистических движений и соперничества великих держав, охватив весь европейский континент.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падению крупных империй, значительным человеческим потерям и созданию новых государств с изменёнными границами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перемены и рост напряжённости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усилился экономический кризис, что способствовало росту влияния нацистской Германии и Советского Союза.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установил новые границы и наложил серьезные ограничения на Германию после войны.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идеологии, такие как фашизм и коммунизм, критически повлияли на политическую ситуацию и развили идеологическое противостояние.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разделение Европы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размах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охватила почти все европейские страны, преобразив политическую карту и приведя к огромным разрушениям и жертвам.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ключевых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Агрессоры Германия, Италия и Япония столкнулись с союзниками — СССР, Великобританией и США, что сформировало основы будущего миропорядка.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и последствия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Геноцид и массовые убийства изменили мировое сознание и привели к созданию международных институтов защиты прав человека.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окончании войны Европа была разделена на Восточный и Западный блоки, что стало началом холодной войны и биполярного мира.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поделилась на социалистический Восток под руководством СССР и капиталистический Запад во главе с США.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«Железный занавес» стал символом разделения и ограничений между двумя политическими системами на континенте.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 Варшавского договора закрепило военные блоки и усиление гонки вооружений.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события — возведение Берлинской стены, Пражская весна и падение коммунизма, завершившие эпоху противостояния.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идеологическое и политическое противостояние в Европе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конфликты сформировали современные границы и альянсы, развили международное право и дипломатические традиции. Эти процессы продолжают влиять на политическую и культурную структуру Европы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борьбы за господство в Европе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2026-05-10T15:57:17Z</dcterms:created>
  <dcterms:modified xsi:type="dcterms:W3CDTF">2026-05-10T15:57:17Z</dcterms:modified>
</cp:coreProperties>
</file>