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наука — астрономия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родилась из нужды понимать сезоны, вести счет времени и ориентироваться по небу.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древности нужно было изучать небо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земледелию сделал критичными дожди и смену сезонов. Наблюдая небо, люди определяли время посева и сбора урожая, считали дни, месяцы и годы и находили дорогу в пути. Во многих культурах небо было и частью религии, поэтому наблюдения вели долго и внимательно.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наблюдения за небом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без телескопов запоминали, где появляется Солнце, как меняется Луна и какие звезды видны в разные сезоны, чтобы ориентироваться во времени и погоде.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камни, рисунки и особые места помогали отмечать направления на горизонте и фиксировать важные события: например, моменты восхода светил.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заметили повторяемость: смены фаз Луны, постепенное движение созвездий и периодичность некоторых явлений, включая затмения.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Сириус и река Нил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египтян насчитывал 365 дней: 12 месяцев по 30 дней и 5 дополнительных дней в конце года. Время определяли по теням от столбов и обелисков, а также по простым солнечным часам.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Египте разлив Нила был основой земледелия. Египтяне связывали его начало с появлением на небе яркой звезды Сириус, поэтому наблюдали ее особенно тщательно.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народы внесли вклад в древнюю астрономию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обзорная схема: каждая цивилизация отмечена своим ключевым достижением в наблюдениях и расчетах.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развитие астрономии происходило в разных регионах, а знания постепенно складывались из практики, наблюдений и математики.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школьных учебников и популярной исторической литературы; доли на диаграмме условные, равные.
</a:t>
            </a:r>
            <a:endParaRPr lang="en-US" sz="6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предсказывать небесные события, вавилоняне сравнивали наблюдения за многие годы и выделили цикл сарос — повторяющийся интервал между затмениями.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цикле сарос в исторических описаниях астрономии Месопотамии (около 18 лет).
</a:t>
            </a:r>
            <a:endParaRPr lang="en-US" sz="613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лет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 повторяются затмения одного типа
</a:t>
            </a:r>
            <a:endParaRPr lang="en-US" sz="14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и их точные календари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как «небесный сигнал»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очень внимательно наблюдали Венеру. Их таблицы помогали отслеживать периоды, когда планета появляется в определенные моменты, и выбирать подходящие даты для ритуалов и решений власти.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времени на два оборота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майя было несколько календарей: ритуальный на 260 дней и солнечный на 365. Такое сочетание позволяло сопоставлять обряды с ходом сезонов и планировать важные события.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Таблицы, которые пережили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Дрезденском кодексе сохранились таблицы, связанные с движением Венеры и важными датами. Благодаря этим записям мы можем понять, насколько системно майя вели наблюдения неба.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древние люди изучали небо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наблюдений к прогнозам: от записи фактов до поиска повторяющихся закономерностей.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877" y="3852142"/>
            <a:ext cx="206550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записи о кометах и затмениях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летопись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астрономы вели записи по поручению властей. Они описывали события неба так подробно, что по ним можно сравнивать древние даты с современными расчетами.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комет и «гостевых звезд»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хрониках встречаются упоминания комет и редких ярких вспышек звезд. Такие сообщения помогали правителям и ученым отмечать необычные явления в нужный момент.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затмения как важное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уделяли солнечным затмениям. Подробные описания света и времени происходившего позволяли фиксировать, когда именно наступало редкое небесное явление.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затмения и точность дат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Записывались и лунные затмения. Сопоставляя эти данные между собой и с астрономическими вычислениями, историки проверяют точность датировок.
</a:t>
            </a:r>
            <a:endParaRPr lang="en-US" sz="7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инструменты наблюдения за небом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помогали измерять время и положение светил простыми способами, связанными с тенями и окружностью.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приборов опирались на наблюдаемую геометрию — тень, углы и видимый круг — поэтому давали полезные результаты без сложной техники.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об известных астрономических инструментах древности из справочных и учебных материалов.
</a:t>
            </a:r>
            <a:endParaRPr lang="en-US" sz="6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Греция: от мифов к объяснениям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мыслители стремились объяснять небесные события не рассказами, а наблюдениями и рассуждениями. Они искали, почему одни явления повторяются, а другие отличаются.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накапливались правила: как движется Луна и как меняется вид звезд. Небо стали рассматривать как упорядоченную систему, доступную проверке в ходе новых наблюдений.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полагал, что Земля — шар. Это предположение связывало картину мира с логикой и объясняло некоторые различия в том, как выглядит небо из разных мест.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разработал способ измерить размер Земли, используя различия в высоте Солнца в разные дни и в разных городах. Так астрономия теснее соединилась с математикой.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Вселенной существовали в древности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особенность моделей заключалась в том, что они пытались описать видимые движения планет по наблюдениям и дать единое объяснение для затмений.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подходов показывает: большинство исходило из привычной неподвижности Земли, но уже в древности возникали альтернативные идеи.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свидетельств о моделях в античности; точные «оценки количества» не представлены в первичных источниках.
</a:t>
            </a:r>
            <a:endParaRPr lang="en-US" sz="6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Аристарх Самосский и смелая идея о Солнце в центре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век до н. э.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Аристарх Самосский предложил, что Земля вращается вокруг Солнца и вокруг своей оси. Для многих людей того времени такая мысль шла против привычного представления о неподвижной Земле.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наблюдениями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принять модель, нужно было бы согласовать ее с тем, что видно на небе, и с точностью измерений. В то время приборы и методы не позволяли быстро подтвердить идею.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дальнейшую науку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взгляды Аристарха не стали сразу общепринятыми, сама идея стала важным шагом: она показала, что космос можно переосмысливать и строить модели, а не только повторять традиции.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древние люди наблюдали небо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высоты и линии горизонта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часто вели на крышах храмов, в башнях и на зиккуратах — там проще было видеть горизонт. С таких мест легче отмечать, когда Солнце и Луна поднимаются или заходят, и где появляется яркая звезда.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Метки для точных дат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полагаться только на память, на земле делали каменные метки и проводили линии. По ним замечали дни равноденствий и солнцестояний, фиксируя положения светил относительно сторон света.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Небесные циклы, которые знали древние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числа связывали астрономию с календарями: по ним можно было планировать праздники, посевы и ожидать повторения явлений небесного «расписания».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разных по длине циклов показывает, что древние наблюдали небо системно: короткие ритмы помогали ежедневно ориентироваться, длинные — обеспечивали долгосрочное планирование.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значений из описания урока; точные величины могли зависеть от метода измерения в разных культурах.
</a:t>
            </a:r>
            <a:endParaRPr lang="en-US" sz="6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916240"/>
            <a:ext cx="3918900" cy="15502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древних цивилизаций в астрономии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вклада разных регионов показывает, как разные задачи (календарь, вычисления, предсказания) приводили к собственным открытиям и методам.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культуры решали практические задачи по-своему: от календарей и измерений до записи редких событий, благодаря чему накапливались навыки наблюдений и расчетов.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на основе содержания предоставленного описания слайдов; без дополнительных статистических данных.
</a:t>
            </a:r>
            <a:endParaRPr lang="en-US" sz="6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000" y="2029150"/>
            <a:ext cx="282900" cy="28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2769" y="2021350"/>
            <a:ext cx="261188" cy="298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7838" y="2029150"/>
            <a:ext cx="282900" cy="282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астрономия была важна для религии и власти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как «знак»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древних государствах считали, что события на небе связаны с волей богов или судьбой правителей. Поэтому к астрономическим наблюдениям относились особенно внимательно.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для обрядов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определяли даты праздников, начало новых месяцев и подходящее время для ритуалов. Согласованность календаря с небесными циклами повышала доверие к храму и государству.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предсказаний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наблюдения усиливали влияние царей и храмов: люди видели, что знаки заранее учитываются. Если прогноз не подтверждался, возникали тревога и сомнения.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наблюдения превращались в науку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накопления знаний: от записей и календарей к расчетам и развитию инструментов.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 древней астрономии используется сегодня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календари продолжают опираться на представления о длине года и движении Земли. Эти основы помогают согласовывать месяцы и времена года по одному общему правилу.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сторонам горизонта по-прежнему связано с наблюдением небесных объектов. Знание, как меняется вид светил, помогает понимать направления и суточные ритмы природы.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до сих пор используют древние записи о затмениях, кометах и ярких звездах. Дополнительно археоастрономия проверяет, как древние постройки могли быть ориентированы на Солнце и звезды.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которое люди научились изучать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астрономия показала, что небо можно изучать внимательно и с пользой: она помогла создать календари, научила ориентироваться во времени и пространстве и дала ранние модели Вселенной, объединив вклад многих культур в общую историю науки.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2026-05-14T06:08:36Z</dcterms:created>
  <dcterms:modified xsi:type="dcterms:W3CDTF">2026-05-14T06:08:36Z</dcterms:modified>
</cp:coreProperties>
</file>