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длительное действие в прошлом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действий, которые были в процессе в прошлом.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используется Past Continuous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описывать происходящее в конкретный момент прошлого, передавать фон событий и показывать разницу между длинным процессом и коротким действием.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Past Continuous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 проста: subject + was/were + глагол с окончанием -ing. Например: I was reading, we were watching, they were doing homework. Смысловой глагол всегда стоит после was/were.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was/were ставится в начало предложения: Was she sleeping? Were they talking? После него идёт подлежащее, а затем смысловой глагол с окончанием -ing.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предложение отрицательным, добавляют not после was или were: wasn’t, weren’t. Например: She wasn’t sleeping, they weren’t talking. Структура остаётся той же, меняется только форма вспомогательного глагола.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форма -ing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глаголов просто прибавляется -ing: play → playing, read → reading, watch → watching. Это самый частый и самый лёгкий способ образовать форму для Past Continuous.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добавление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was или were всегда должен стоять смысловой глагол с -ing. Если окончания нет, форма Past Continuous построена неверно, даже если остальные слова стоят правильно.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коротком ударном слоге конечная согласная часто удваивается: run → running, sit → sitting, swim → swimming. Это важно, чтобы не допустить ошибки в написании.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оканчивается на немую -e, она обычно исчезает: make → making, write → writing. Такое правило помогает писать форму правильно и без лишней буквы в конце.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буква -e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предложения в Past Continuous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меняется порядок слов в утверждении, отрицании и вопросе.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939" y="3337906"/>
            <a:ext cx="3699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процесса сразу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помогает показать два действия, происходившие одновременно. Например: She was reading while her brother was doing homework. Оба действия занимают время и происходят параллельно.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в прошлом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показывает действие, которое уже шло в конкретный момент: at 7 o’clock, yesterday evening, at that moment. Важно не завершение, а сам процесс в прошлом.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подчёркивает, что действие не было завершено в нужный момент. Такая форма делает рассказ точнее и помогает увидеть прошлое как процесс, а не только как результат.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события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часто описывает обстановку, на фоне которой произошло другое действие. Например: It was raining when we left home. Сначала идёт длительный процесс, затем короткое событие.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и Past Simple: в чём разница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подчёркивает длительность и незавершённость, а Past Simple сообщает о завершённом факте или результате в прошлом.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 процесс, выбирают Past Continuous; если важен итог или событие, используют Past Simple.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времён английского языка; данные схематические, без статистического источника.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и выражения времени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помогают распознать Past Continuous в предложении и понять, что действие было в процессе.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точное время, длительный промежуток или while/when, нужно проверить форму Past Continuous.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Past Continuous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одновременно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действие уже продолжалось в прошлом и занимало определённый отрезок времени. Оно не выглядит как короткое завершённое событие, а представляет собой процесс.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процесс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 тот же период другое действие тоже было в развитии. Союз while часто соединяет такие части предложения и показывает их одновременность.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речи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children were drawing while the teacher was writing on the board. Оба действия происходят параллельно, поэтому Past Continuous подходит для обоих.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Действие, которое прерывается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описывается действие, которое уже было в процессе: I was doing my homework. Эта часть показывает, чем человек занимался до неожиданного события.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фон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короткое событие в Past Simple: when the phone rang. Оно прерывает процесс и сообщает, что произошло именно в этот момент.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прерывания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помогает строить живые рассказы о неожиданностях. Длительное действие передаёт фон, а короткое событие выделяется как главное происшествие.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схема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 Past Continuous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время описывает процесс, который уже был в развитии. Остальные значения помогают точнее показать, как события связаны друг с другом.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значение связано с длительностью, а остальные раскрывают роль Past Continuous в рассказе.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Past Continuous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формы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спросить о действии в процессе, was или were ставят в начало предложения. Такая конструкция помогает быстро проверить, происходило ли действие в нужный момент прошлого.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ответе обычно повторяют was или were: Yes, he was. No, they weren’t. Это экономит слова и делает речь естественной в диалоге.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уточнить место, время или причину, перед was/were добавляют вопросительное слово. Тогда вопрос становится точнее и подходит для подробного разговора о прошлом.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was/were всегда идёт смысловой глагол с окончанием -ing. Если перепутать порядок или забыть окончание, вопрос будет построен неправильно и звучать не по-английски.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глагола play в Past Continuous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основа используется во всех лицах и в разных типах предложений.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остаётся неизменной, а выбор was или were зависит от лица и числа.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Past Continuous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was/were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Continuous нельзя оставлять смысловой глагол без вспомогательного слова. Форма He playing football звучит неверно; нужно He was playing football, потому что именно was показывает прошедшее длительное действие.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школьники соединяют настоящее и прошлое в одном предложении: They are playing yesterday. Для прошлого момента нужна прошедшая форма, например They were playing yesterday.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окончание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was/were всегда стоит глагол с окончанием -ing. Ошибка He was go home показывает, что форма действия выбрана неправильно. Правильно: He was going home.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времени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уже завершилось, Past Continuous не подходит. Важно сначала понять, действие длилось или завершилось, а затем выбрать между was/were + V-ing и Past Simple.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Past Continuous и Past Simple
</a:t>
            </a:r>
            <a:endParaRPr lang="en-US" sz="248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времени по смыслу предложения и роли действия в 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в рассказе и описании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улица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уже темнело, и фонари медленно загорались один за другим. Машины проезжали мимо, а люди спешили домой, пока ветер тихо шевелил листья. Такая картина хорошо передаёт фон для дальнейшего события.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было шумно: дети разговаривали, кто-то смеялся, а дежурный ученик записывал имена опоздавших. В этот момент учитель открывал дверь класса. Описание звучит живо, потому что читатель видит процесс, а не только результат.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Дождливое утро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окном шёл дождь, и капли стекали по стеклу тонкими дорожками. Мама готовила завтрак, а брат собирал рюкзак перед выходом. Past Continuous помогает показать спокойную, непрерывную атмосферу, в которой появляется главное событие.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линия действия в прошлом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увидеть, что одно действие уже шло, когда произошло другое. Это особенно важно в предложениях с when и while.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процесс задаёт фон, а короткое событие отмечает точку изменения в истории.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объяснения Past Continuous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примеры форм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Past Continuous выглядит в утверждении, отрицании и вопросе.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сохраняются was/were и форма глагола с -ing; меняется только структура предложения.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Past Continuous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помогает показать фон и главное событие без путаницы. Для школьных историй это особенно важно: рассказ становится понятнее и последовательнее.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чаще всего работают вместе в одном рассказе.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формула и смысл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помогает говорить о прошлом точнее: was/were + V-ing показывает процесс, фон и одновременность действий. Запомнив when и while, легче понимать тексты и уверенно строить собственные рассказы.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2026-05-30T19:44:06Z</dcterms:created>
  <dcterms:modified xsi:type="dcterms:W3CDTF">2026-05-30T19:44:06Z</dcterms:modified>
</cp:coreProperties>
</file>