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6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в русской литературе XX века: Булгаков и Ильф с Петровым
</a:t>
            </a:r>
            <a:endParaRPr lang="en-US" sz="2566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Фантастика, гротеск и бытовая деталь разоблачают пороки эпохи.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тревожной эпохи перемен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Булгакова, Ильфа и Петрова рождались на фоне НЭПа, роста бюрократии и усиления идеологического контроля. Эта среда сделала сатиру особенно острой: смех стал способом говорить о страхе, лжи и повседневной абсурдности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сатирической системы у Булгакова, Ильфа и Петрова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точно используют бытовую деталь и разговорную речь, поэтому комизм возникает не из абстракции, а из узнаваемых ситуаций и характеров.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слова сталкиваются с низким поведением, а мнимая значительность героев быстро обнажает самодовольство, приспособленчество и духовную пустоту.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мира строятся на гротеске и иронии: привычная реальность в них постоянно сдвигается, чтобы скрытые пороки стали видимыми и смешными.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пространство сатиры и бытового абсурда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очередей и тесноты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показана как среда служебных кабинетов, коммунальных конфликтов и вечной бытовой тесноты. Повседневность здесь сама порождает напряжение и комические столкновения.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испытания и авантюры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Булгакова столица становится сценой нравственного испытания, а у Ильфа и Петрова — пространством афёр, масок и быстрых социальных ролей.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 различия сатирических моделей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признаков двух сатирических 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усиливает сатиру философским измерением, а Ильф и Петров — динамикой сюжета и речевым комизмом.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«Мастер и Маргарита»; «Двенадцать стульев»; «Золотой телёнок»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объекты сатиры в произведениях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сатиры у обоих авторов — не отдельный порок, а целая система поведения, где слова легко расходятся с поступками.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общественные, а не частные изъяны: власть, страх и корысть сильнее всего деформируют персонажей.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сюжетов и персонажных систем произведений Михаила Булгакова, Ильи Ильфа и Евгения Петрова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816495"/>
            <a:ext cx="658031" cy="584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816495"/>
            <a:ext cx="658031" cy="5849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845741"/>
            <a:ext cx="658031" cy="5264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845741"/>
            <a:ext cx="658031" cy="52642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Воланд как сила сатирического разоблачения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правду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Воланд не просто нарушает привычный порядок: он создаёт ситуацию, в которой человек вынужден проявить себя без прикрас. Маска быстро слетает, когда возникает моральный выбор.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слабостей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Свита Воланда высвечивает трусость, алчность и самоуверенность москвичей. Комическое превращается в публичное разоблачение, потому что скрытые пороки становятся видимыми всем.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оценка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Фантастические эпизоды у Булгакова работают как своеобразный суд: герои оказываются не наказаны извне, а выведены на собственную внутреннюю несостоятельность.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с философским смыслом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Воланд соединяет сатиру с размышлением о добре и зле. Поэтому смешные сцены в романе никогда не остаются только развлечением и всегда ведут к серьёзному выводу.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персонажей у Ильфа и Петрова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Остап Бендер — не просто комический герой, а тонкий наблюдатель, который мгновенно улавливает человеческие слабости и превращает их в двигатель сюжета.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Киса Воробьянинов показывает унижение, жадность и внутренний распад человека, потерявшего нравственную опору и достоинство.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Эллочка-людоедка воплощает культурную ограниченность: её бедная речь и узкий круг интересов становятся точным сатирическим знаком эпохи.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Корейко демонстрирует скрытую корысть, прикрытую серостью и незаметностью; второстепенные персонажи дополняют картину приспособленчества и мелкого обмана.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действует сатира в обоих произведениях
</a:t>
            </a:r>
            <a:endParaRPr lang="en-US" sz="29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бытовая ситуация превращается в сатирическое обобщение.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 и реализм как единый художественный приём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Булгакова фантастика не уводит от реальности, а делает её точнее: чудесные события вскрывают страх, ложь и нравственную неустойчивость общества.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Ильфа и Петрова реалистическая деталь сама становится сатирой: вывески, деньги, костюмы и гостиницы показывают, как материальная среда формирует поведение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Речевые маски и источники комизма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у персонажей часто выдает социальную роль быстрее, чем поступки: в ней слышны самооправдание, подражание чужой манере и привычка прикрывать пустоту готовыми формулами.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рождается из несоответствия между словами и смыслом: чем сильнее маска, тем заметнее нравственная уязвимость персонажа.
</a:t>
            </a:r>
            <a:endParaRPr lang="en-US" sz="1289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сопоставление речевых особенностей в «Мастере и Маргарите» и романах Ильфа и Петрова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и культурная среда под сатирическим взглядом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1928–1940: работа Булгакова над романом
</a:t>
            </a:r>
            <a:pPr algn="r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постепенно накапливается критика литературных кругов, редакционной зависимости и страха перед свободной мыслью, превращающих культуру в систему запретов и самоцензуры.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1920-е: НЭП и новая городская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Ускоренная коммерциализация, дефицит и рост бытовой суеты создают фон, на котором особенно заметны жажда выгоды, приспособленчество и смешение старых и новых норм.
</a:t>
            </a:r>
            <a:endParaRPr lang="en-US" sz="1395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1928–1931: сатира Ильфа и Петрова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о Бендере показывают журналистскую, бюрократическую и клубную среду, где внешняя грамотность и официальный тон нередко подменяют подлинное содержание.
</a:t>
            </a:r>
            <a:endParaRPr lang="en-US" sz="13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96732"/>
            <a:ext cx="4314825" cy="17195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персонажей и их сатирические функции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авторы используют повторяющиеся социальные типы, чтобы раскрыть нравственные деформации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работают как социальные маски: через них видно не частный характер, а устойчивую модель поведения и мышления.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Персонажная система произведений Булгакова, Ильфа и Петрова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684" y="2464890"/>
            <a:ext cx="456858" cy="4060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0777" y="2485195"/>
            <a:ext cx="456858" cy="36548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2283" y="2485195"/>
            <a:ext cx="456858" cy="365486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как форма критики и нравственного суда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1121051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Разоблачение маски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снимает внешнюю благопристойность и делает заметными страх, корысть и самодовольство, скрытые за правильными словами и привычными жестами.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968144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у Булгакова и у Ильфа с Петровым не нейтрально: оно показывает, где человек нарушает меру, совесть и элементарное достоинство.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839649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и серьёзное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 Булгакова смех соседствует с трагическим смыслом, поэтому эпизод может выглядеть лёгким, но вести к очень строгому выводу о человеке.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 как носитель смысла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Стул, который стоит целое состояние
</a:t>
            </a:r>
            <a:pPr algn="ctr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предмет у Ильфа и Петрова превращается в центр погони, надежды и обмана. Стул важен не сам по себе, а как знак того, насколько жадность способна подчинить себе людей и их разговоры.
</a:t>
            </a:r>
            <a:endParaRPr lang="en-US" sz="1012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Рукопись, которую нельзя уничтожить
</a:t>
            </a:r>
            <a:pPr algn="ctr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Булгакова вещь становится символом творческой правды и внутренней свободы. Она связывает личную судьбу автора с вопросом о том, что сильнее — страх, цензура или память о написанном слове.
</a:t>
            </a:r>
            <a:endParaRPr lang="en-US" sz="1010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Билет, афиша и кабинетная мебель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детали помогают увидеть эпоху без прямых пояснений. Внешне они повседневны, но в сатире именно через них обнаруживаются суета, служебная привычка и иллюзия значимости, которой люди охотно доверяют.
</a:t>
            </a:r>
            <a:endParaRPr lang="en-US" sz="99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высмеивают Булгаков, Ильф и Петров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мира построены вокруг одних и тех же слабостей, но акценты различаются: у Булгакова сильнее моральная перспектива, у Ильфа и Петрова — социальная насмешка.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охватывает и внутренние пороки, и внешние формы жизни; разница авторов — в степени философской глубины и сюжетной динамики.
</a:t>
            </a:r>
            <a:endParaRPr lang="en-US" sz="1289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сопоставление сатирических мотивов в произведениях Булгакова и Ильфа с Петровым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произведения остаются актуальными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книги легко узнаются в современности, потому что показывают привычные механизмы: желание выглядеть успешным, скрывать слабость и приспосабливаться к правилам вместо честного выбора.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живут в мире, где репутация нередко важнее содержания, а слова служат прикрытием. Именно поэтому их поведение напоминает сегодняшние ситуации в школе, медиа и офисной среде.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Читателя удерживает не только сюжет, но и точность наблюдений за людьми. Сатира помогает увидеть, как общество меняется внешне, но повторяет одни и те же ошибки.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частного эпизода к обобщению об эпохе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эпизод превращается в вывод о времени через последовательность событий и оценок.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сатиры сопоставляются в этой презентации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сопоставления в данной презентации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разные традиции — булгаковская и ильфо-петровская — показывают, что сатира может одновременно быть философской, комической и социально точной.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сохраняет право говорить правду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Булгаков, Ильф и Петров доказывают, что смех в литературе способен не только развлекать, но и точно измерять нравственное состояние эпохи, разоблачая ложь, страх и духовную пустоту.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2026-05-23T20:37:10Z</dcterms:created>
  <dcterms:modified xsi:type="dcterms:W3CDTF">2026-05-23T20:37:10Z</dcterms:modified>
</cp:coreProperties>
</file>