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где слово хранит память, форму и историческое время.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лирики Мандельштама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 и Серебряный век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вошёл в русскую поэзию в эпоху художественных поисков и исторических потрясений. Его акмеистическая точность стала ответом на размытость и тревогу времени.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Акмеистическое понимание художественного мира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стихах Мандельштама не растворяется в намёках: он обретает чёткие контуры, материальную плотность и зримость предмета.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 у поэта становится носителем смысла, а слово — точной культурной формой, в которой сохраняется опыт эпох и поколений.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поэтика опирается на ясность образа, рельефность детали, стройность композиции и внимание к конкретной земной реальности.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форму, ритм и память культуры Мандельштам стремится удержать порядок там, где мир переживает распад и хаос.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памяти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Мандельштама связан с гранитом, Невой, мостами и строгой архитектурой. Это не просто город, а знак культурной преемственности и духовной высоты.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главный образ пространства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Хрупкий порядок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он несёт тревогу истории и ощущение непрочности. В этом пространстве особенно ясно виден конфликт между гармонией формы и разрушительной силой времени.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мотивы культуры и исторической памяти: именно они задают тон его образному миру.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мотивов по лирике Осипа Мандельштама на основе общепринятых литературоведческих характеристик
</a:t>
            </a:r>
            <a:endParaRPr lang="en-US" sz="1061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мотивы лирики Мандельштама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Мандельштама сосредоточены на культурно-историческом измерении; бытовая тема заметно уступает ему по значимости.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слово у Мандельштама обладает весом и фактурой: оно не только называет предмет, но и сохраняет след культурного опыта.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материальная и духовная форма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особенно заметны звуковые повторы, плотный синтаксис, точные существительные и интонация, придающая фразе внутреннее напряжение.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одновременно осязаемой формой и духовным свидетельством — как будто в нём удерживаются память, время и человеческое достоинство.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 европейская память в поэзии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Эллада как школа меры
</a:t>
            </a:r>
            <a:pPr algn="ct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античной Эллады помогают Мандельштаму говорить о гармонии, достоинстве и ясности. Античность в его стихах не выглядит музейным украшением: она включена в современное мышление и поддерживает ощущение внутренней меры.
</a:t>
            </a:r>
            <a:endParaRPr lang="en-US" sz="1327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 Возрождение как язык преемственности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 итальянское Возрождение расширяют культурный горизонт лирики, связывая русское слово с европейской традицией. Через эти отсылки поэт показывает, что настоящее невозможно понять без памяти о прошлом и без уважения к культурному наследию.
</a:t>
            </a:r>
            <a:endParaRPr lang="en-US" sz="12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21075"/>
            <a:ext cx="4821300" cy="194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образы лирики Мандельштама соотносятся с устойчивостью, движением и историческим напряжением.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 строится на постоянном конфликте между сохранением формы и угрозой разрушения.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и их смысл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устойчивых образов лирики Осипа Мандельштама по литературоведческим наблюдениям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история и предчувствие катастрофы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1910-х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время ещё ощущается как пространство культурного становления, где форма и память способны удерживать мир от распада.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потрясения усиливают тревогу: личное переживание всё чаще соотносится с судьбой страны и европейской культуры.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звучат особенно остро чувство утраты, предчувствие разрыва преемственности и внутреннее сопротивление историческому давлению.
</a:t>
            </a:r>
            <a:endParaRPr lang="en-US" sz="12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поэтический образ у Мандельштама
</a:t>
            </a:r>
            <a:endParaRPr lang="en-US" sz="2792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конкретная деталь становится носителем памяти, истории и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строит стих на внутреннем звучании: повтор согласных и гласных, перекличка слов и точный ритм делают строку не только смысловой, но и слышимой.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и звуковая организация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синтаксис часто усложнён, поэтому чтение требует вдумчивого темпа; именно эта плотность создаёт ощущение собранной мысли и усиливает эмоциональное напряжение.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у поэта работает на смысл: музыкальность не украшает текст, а помогает передать историческую глубину образов, движение памяти и напряжённый ход размышления.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Мандельштама воспринимает культуру как личное наследие и нравственный долг. Он внутренне дисциплинирован, внимателен к прошлому и говорит с редкой интеллектуальной сосредоточенностью.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духовной собранности этот герой остаётся уязвимым и одиноким в меняющемся мире. Его переживание одиночества связано не с замкнутостью, а с ответственностью за слово и память.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герой: культура, одиночество, ответственность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хронологию, но и нарастание трагической интонации: по мере истории лирика становится строже, напряжённее и глубже.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Осипа Мандельштама; периодизация по материалам школьного литературного анализа.
</a:t>
            </a:r>
            <a:endParaRPr lang="en-US" sz="1075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лирики по периодам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идёт от поиска формы к исторической тревоге и затем к предельной внутренней сосредоточенности.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мотив близости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без прямого признания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Мандельштама редко выражена открыто: она передаётся через интонацию, паузу и точную деталь, поэтому звучит сдержанно и особенно убедительно.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носитель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предмет, жест или звуковой штрих способны заменить подробное объяснение чувства. Через конкретность поэт показывает глубину внутреннего волнения и тонкость близости.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расставание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стихи часто окрашены памятью о прошедшем, ожиданием разлуки или осознанием хрупкости счастья. Личное чувство включается в более широкий опыт времени.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как часть 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Мандельштама любовь связана не только с радостью, но и с риском утраты. Поэтому в этих текстах особенно заметны тревога, бережность и сдержанная сила.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способы их выражения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художественными средствами Мандельштам раскрывает основные темы своей лирики.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 поэта раскрывается не напрямую, а через культурные коды, точную образность и продуманную систему мотивов.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лирике Осипа Мандельштама и школьному литературному анализу.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текст и урбанистическая образность
</a:t>
            </a:r>
            <a:endParaRPr lang="en-US" sz="2641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Мандельштама — не просто место действия, а культурный символ, где архитектура, гранит и вода создают ощущение строгого, но хрупкого порядка.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детали в его стихах всегда несут исторический смысл: мосты, набережные и площади напоминают о преемственности русской культуры и её уязвимости.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Урбанистический пейзаж связан с размышлением о цивилизации, которая держится на памяти, искусстве и форме, но может быть разрушена временем.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Петербург в лирике поэта становится частью духовной биографии страны и одновременно пространством личного переживания и исторической тревоги.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других поэтов Серебряного века Мандельштам особенно выделяется точностью образа и высокой концентрацией культурных смыслов.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на основе поэтических особенностей, описанных в школьном курсе литературы.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поэтики Мандельштама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опирается на предметность, память и сложную мысль; бытовая простота и исповедальность выражены слабее.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символизма Мандельштама отличает стремление к ясной предметности и точному образу: он не растворяет мир в намёках, а делает его ощутимым, рельефным, конкретным и культурно значимым.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футуризма его отделяет уважение к традиции и исторической памяти. Его поэзия соединяет новизну формы с преемственностью культуры, поэтому звучит современно, но не разрывает связь с прошлым.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между символизмом и футуризмом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Мандельштама учат внимательно относиться к слову: в них видно, что точность выражения помогает сохранить смысл, память и достоинство даже в трудное время.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лирики Мандельштама сегодня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важна его нравственная позиция: поэт показывает, что культура требует ответственности, внутренней свободы и умения не поддаваться разрушению.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 Мандельштама развивает умение читать сложный текст, видеть скрытые культурные связи и понимать, как личное чувство входит в историю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Мандельштама соединяет предметность, музыку и историческую память, превращая стихотворение в пространство духовной устойчивости, где слово сохраняет человека и культуру.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поэзия как форма сохранения мира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2026-05-20T01:53:02Z</dcterms:created>
  <dcterms:modified xsi:type="dcterms:W3CDTF">2026-05-20T01:53:02Z</dcterms:modified>
</cp:coreProperties>
</file>