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класса Насекомые и строения майского жука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многочисленный класс животных — насекомые, изучаем строение майского жука.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и роль майского жука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Майский жук известен с древности и изучался российскими учёными XIX века. Он играет важную роль в экосистемах, участвуя в переработке растительных остатков и является пищей для многих животных.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Насекомые: основные характеристики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насекомых состоит из трёх отделов: головы, груди и брюшка, каждый имеет свои важные функции и особенности строения у разных видов.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насекомые имеют шесть ног и обычно одну или две пары крыльев, обеспечивающих передвижение и полёт в разнообразных условиях.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скелет состоит из хитина, который защищает и поддерживает тело, а жизненный цикл включает стадии яйца, личинки, куколки и взрослого насекомого.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майского жука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биотопы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Предпочитаемыми местами обитания являются лесные опушки, парки, сады и перелески с лиственными и смешанными лесами. В таких условиях обеспечивается питание и укрытие для личинок и имаго.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ареал майских жуков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Майские жуки широко распространены по Европе и Азии, включая азиатскую часть России, Казахстан и Китай. Эти насекомые предпочитают регионы с умеренным климатом и разнообразной растительностью.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особенности активности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выход взрослых жуков приходится на май-июнь, что связано с их жизненным циклом и погодными условиями, отсюда и название вида «майский жук».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общая форма тела майского жука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майский жук достигает длины от 20 до 32 мм и ширины до 13 мм, что позволяет ему эффективно передвигаться и защищаться.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тела у жука овальная и выпуклая, с хорошо выраженной головой, что облегчает восприятие внешних раздражителей.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окрас — коричневый или тёмно-бурый, иногда на надкрыльях видны белые продольные полоски, служащие камуфляжем.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Характерными отличиями являются крупная голова и мощные конечности, обеспечивающие функциональную активность и приспособленность к окружающей среде.
</a:t>
            </a:r>
            <a:endParaRPr lang="en-US" sz="9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Голова: органы чувств и строение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имеют пластинчатую булаву из 7–10 пластинок и выполняют важные функции обоняния и осязания, помогая ориентироваться и искать пищу.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майского жука крупная с выпуклыми фасеточными глазами, обеспечивающими широкий обзор и восприятие движения в окружающей среде.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0741"/>
            <a:ext cx="4002600" cy="1719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979216"/>
            <a:ext cx="4002600" cy="1719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Грудной отдел майского жука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514575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груди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Грудь состоит из трёх сегментов: переднегруди, среднегруди и заднегруди, каждый из которых выполняет свои функции в движении и поддержке организма.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3273050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роль груди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среднему и заднему сегменту крепятся крылья, а к каждому сегменту по паре ног, что обеспечивает жуку координированные движения и полёт.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жизненных циклов майского жука и бабочки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майского жука значительно дольше и характеризуется затяжной стадией личинки, развивающейся в почве.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личиночной стадии у майского жука обусловлена медленным развитием и адаптацией к условиям подземного существования.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Энтомологические исследования, 2023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Брюшко и внутренние органы майского жука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Брюшко состоит из 8–10 сегментов, обеспечивающих подвижность и гибкость при движении и питании.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включает пищевод, желудок и кишечник, обеспечивает переваривание растительной пищи.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представлена мальпигиевыми сосудами, которые удаляют продукты обмена из организма.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половой системе развиваются органы размножения, необходимые для сохранения вида и продолжения жизненного цикла.
</a:t>
            </a:r>
            <a:endParaRPr lang="en-US" sz="9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Ноги майского жука: строение и функции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и морфология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из шести ног состоит из бедра, голени и пятичленной лапки. Передние ноги развиты особенно хорошо и адаптированы для рытья и захвата растений.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ног покрыта густыми волосками для улучшения сцепления, а коготки на лапках позволяют уверенно лазать по растительной поверхности.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и полёт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63850" y="37034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Задние крылья тонкие и перепончатые, обеспечивают майскому жуку возможность полёта. При взлёте надкрылья раскрываются, высвобождая задние крылья, которые разворачиваются и поднимают жука в воздух.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3850" y="263894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Передняя пара крыльев майского жука называется надкрыльями. Они плотные и жёсткие, не участвуют в полёте, но защищают тонкие задние крылья и тело в состоянии покоя.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Покровы тела: хитиновая оболочка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Хитиновая оболочка покрывает тело майского жука, обеспечивая прочность и защиту от механических повреждений, а также предотвращая потерю влаги через поверхность тела.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оболочка выполняет роль внешнего скелета, поддерживая форму тела и придавая жёсткость, необходимую для движения и защиты внутренних органов.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линьке жук сбрасывает старый хитиновый покров, что обеспечивает рост и смену повреждённых участков, облегчая процесс развития насекомого.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 и особенности внешнего вида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773050" y="1409937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Самцы имеют более длинные пластины усиков и вытянутое брюшко, в то время как самки — с более коротким усиками и округлым телом. Эти различия помогают различать пол при наблюдениях.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64150" y="1409950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узоры на теле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Майский жук характеризуется красно-коричневым окрасом с белыми треугольными пятнами по бокам брюшка. Надкрылья взрослых особей часто обладают металлическим блеском, придавая им заметный внешний вид.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491190"/>
            <a:ext cx="8015700" cy="18153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полов у майского жука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морфологических признаков между самцами и самками майского жука.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Самцы выделяются более развитой антенной структурой и более удлинённым телом по сравнению с самками.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Энтомологические наблюдения XIX века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майских жуков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массовом размножении личинки могут значительно снижать урожай, причиняя экономический вред сельскохозяйственным и садовым угодьям.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Имаго майских жуков питаются листьями различных деревьев, таких как дуб, берёза и клён, часто повреждая почки и молодые побеги растений.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развиваются в почве и питаются корнями сельскохозяйственных и дикой растительности, включая злаковые культуры, картофель и клубнику.
</a:t>
            </a:r>
            <a:endParaRPr lang="en-US" sz="10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000" y="1500288"/>
            <a:ext cx="282900" cy="28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000" y="2503075"/>
            <a:ext cx="282900" cy="28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000" y="3529804"/>
            <a:ext cx="282900" cy="2514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майского жука в природе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6850" y="1418400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почвенных процессах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разлагают органику и улучшают структуру почвы, способствуя круговороту веществ и повышая плодородие грунта.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156850" y="2421175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пищевых цепей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жуки служат пищей для многих птиц, ежей и хищных насекомых, поддерживая биоразнообразие экосистем.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156850" y="3432188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Вредительство при массовом размножении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популяции могут стать вредителями, нанося ущерб сельскохозяйственным культурам и снижая урожайность.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Враги и защита майских жуков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Хитиновый покров надёжно защищает жука от механических повреждений, а окраска помогает маскироваться в листовом опаде, снижая вероятность обнаружения хищниками.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природными врагами майского жука являются птицы, такие как скворцы и сойки, а также ежи, кроты и осы-наездники, которые контролируют численность насекомых.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майских жуках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полёта майский жук издаёт характерные звенящие звуки, создаваемые трением надкрылий друг о друга, что помогает отпугивать врагов.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 способны перелетать до 3–4 километров за ночь, расширяя ареал обитания и находя новые места для питания и размножения.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в Германии проводили массовые кампании по сбору и уничтожению майских жуков из-за их вреда сельскому хозяйству и потерь урожая.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436254"/>
            <a:ext cx="4753800" cy="42709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52200" y="483625"/>
            <a:ext cx="31278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защиты растений от майского жука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651950" y="3703475"/>
            <a:ext cx="2928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применяют биологические средства — хищных насекомых и птиц, а также биоинсектициды на базе Bacillus thuringiensis, позволяющие сохранить экологический баланс и не нанести вреда природе.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651950" y="2638950"/>
            <a:ext cx="2928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 эффективных методов борьбы является вспашка почвы для уничтожения личинок и сбор взрослых жуков вручную в период активности, что снижает их численность.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288" y="433000"/>
            <a:ext cx="3987773" cy="4298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38868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строения майского жука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внешнего строения майского жука помогает раскрыть эволюционные особенности насекомых и разработать устойчивые методы борьбы с вредителями в сельском хозяйстве, поддерживая баланс экосистемы.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2026-05-08T02:46:54Z</dcterms:created>
  <dcterms:modified xsi:type="dcterms:W3CDTF">2026-05-08T02:46:54Z</dcterms:modified>
</cp:coreProperties>
</file>