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треугольник — найти все стороны и углы по заданным элементам.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треугольников в школьной геометрии
</a:t>
            </a:r>
            <a:endParaRPr lang="en-US" sz="41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«работают» в геодезии, навигации, астрономии, архитектуре и инженерных измерениях. Триангуляция исторически помогала вычислять расстояния до недоступных объектов. В школе это связывает формулы с реальными вычислениями.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решение треугольников
</a:t>
            </a:r>
            <a:endParaRPr lang="en-US" sz="305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треугольник — значит определить все его стороны и все углы, используя известные данные. Важно, что требуется связность: уравнения должны «сходиться» в одну геометрическую фигуру.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однозначного решения обычно нужны три независимых элемента, и среди них хотя бы одна величина — сторона. В школьной записи рассматривают случаи ASA и AAS, SAS, SSS, чтобы избежать лишней неопределённости.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выделяют неоднозначный случай SSA: те же исходные данные иногда позволяют получить два разных треугольника. Поэтому выбор набора элементов влияет не только на вычисления, но и на количество решений.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решить треугольник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2635" y="1583525"/>
            <a:ext cx="3772431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должны не только «давать три числа», но и однозначно фиксировать форму треугольника.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Однозначность определяется не только количеством данных, но и тем, задают ли они фигуру без двусмысленного положения вершин.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11 класс.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задают треугольник однозначно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и прямоугольный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равна 180°. Если треугольник прямоугольный, один угол равен 90°, а два других — острые; тогда многие задачи сводятся к частному случаю теоремы Пифагора.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 противолежащие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треугольника обозначают буквами a, b, c, а противолежащие им углы — A, B, C. Такое соответствие сохраняется во всех формулах темы, поэтому важно не путать «какая буква к чему относится».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сторон и углов в треугольнике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по двум углам и стороне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Случай: даны A, B и одна сторона (например, a — против угла A).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любом треугольнике выполняется равенство a/sin A = b/sin B = c/sin C = 2R, где R — радиус описанной окружности. Это связывает углы и стороны через синусы.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особенно полезна, когда известны угол и противоположная ему сторона: тогда оставшиеся стороны находятся по пропорциям. Аналогично можно вычислять и углы, если известны дополнительные величины.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формулу чаще всего используют в случаях ASA и AAS, а также при проверке вычислений. Её удобно применять, когда один известный элемент напрямую «соответствует» противолежащему.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идею пропорциональности: для одного треугольника отношение стороны к синусу противолежащего угла одно и то же.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вычислениях это отношение «уходит» от постоянства, значит, допущена ошибка в углах или в сторонах.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визуализация на основе теоремы синусов (без привязки к конкретным числовым данным).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 и противолежащих углов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стороны c справедлива формула c² = a² + b² − 2ab cos C. Аналогичные выражения получают для сторон a и b, меняя роли величин и соответствующие углы.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особенно уместна в случаях SAS и SSS. В этих ситуациях связь между двумя сторонами и углом между ними даёт прямую возможность вычислить третью сторону.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 C равен 90°, cos C = 0, и формула превращается в c² = a² + b² — это теорема Пифагора. Значит, теорема косинусов обобщает привычный прямоугольный случай.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удобно использовать её как «универсальный мост» между длинами и углами: даже когда теорема синусов не даёт быстрее, косинусы часто дают точный путь к ответу.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значение 1 означает преимущественное применение теоремы синусов, а 2 — теоремы косинусов; для SSA требуется дополнительный анализ.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не от «удобства», а от того, какие пары величин связаны условием: угол между сторонами или набор всех сторон.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выбора метода (школьный курс геометрии).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в зависимости от данных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заданы две стороны и угол между ними отсутствует (условие SSA), возможны три принципиальные ситуации: два разных треугольника, один единственный треугольник или полное отсутствие решения. Причина — пересечение луча с окружностью, построенной по заданным данным.
</a:t>
            </a:r>
            <a:endParaRPr lang="en-US" sz="1282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выяснить, что именно происходит, проверяют высоту и соотносят длину второй стороны с тем, какой была бы «проекция» по синусному соотношению. При корректной геометрии углы оказываются положительными и согласуются с суммой 180°.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Неоднозначный случай SSA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052" y="1661225"/>
            <a:ext cx="3545396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полезно убедиться, что исходные данные действительно могут образовать треугольник. Ни одно найденное отношение не имеет смысла, если хотя бы одно из базовых условий нарушается.
</a:t>
            </a:r>
            <a:endParaRPr lang="en-US" sz="118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смысл проверки: корректность ответа начинается с геометрической осуществимости данных. Если условие нарушено, треугольник не существует или в условии возможна ошибка.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треугольников и тригонометрические функции (школьный курс).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существования треугольника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по трём сторонам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a, b, c. Алгоритм для случая SSS: проверка осуществимости, затем последовательное нахождение углов и итоговый контроль.
</a:t>
            </a:r>
            <a:endParaRPr lang="en-US" sz="10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50" y="1642900"/>
            <a:ext cx="218362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треугольника: три тригонометрических маршрута
</a:t>
            </a:r>
            <a:endParaRPr lang="en-US" sz="2196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стороны и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стороны a и b и заключённый между ними угол C, площадь находится по формуле S = 1/2 ab sin C. Она часто используется, когда угол задан в условии.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треугольник прямоугольный, удобна формула S = 1/2 ch: c — катет, h — высота на этот катет (вторая катетная величина). Она упрощает вычисления в геометрических заданиях.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три стороны (Герон)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все три стороны a, b, c, применяют формулу Герона: S = √(p(p−a)(p−b)(p−c)), где p — полупериметр. Подходит для задач без углов.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задаче обычно выбирают формулу не «по красоте», а по тому, какие величины действительно даны: две стороны и угол, три стороны или прямой угол.
</a:t>
            </a:r>
            <a:endParaRPr lang="en-US" sz="121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угол между сторонами — синусы дают быстрый путь. Если углов нет, но стороны известны — работает Герон. Для прямоугольных треугольников геометрия делает формулу особенно простой.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школьного курса геометрии и тригонометрии (обобщение по условиям задач).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нахождения площади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SSA критично проверить неоднозначность: условие может давать 0, 1 или 2 решения. Ещё одна уязвимость — режим калькулятора «градусы/радианы», который незаметно меняет результат.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на промежуточных шагах может «сдвинуть» значение sin или cos и привести к невозможным углам. Лучше сохранять больше знаков и в конце выполнить аккуратный контроль суммы углов и положительности сторон.
</a:t>
            </a:r>
            <a:endParaRPr lang="en-US" sz="1164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сторону и противолежащий ей угол: в теоремах синусов и косинусов связаны именно «та самая пара». Из-за этого ломается сразу несколько вычислений, а итоговые углы становятся неверными.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выбор теоремы встречается даже у внимательных учеников. Например, при SAS иногда ожидают синусы, хотя безопаснее использовать косинусы, а при SSS обязательно учитывают неравенство треугольника.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триангуляция помогала составлять карты и уточнять координаты: сравнивая данные с двух точек наблюдения, получали положение удалённого ориентира. Логика школьных формул здесь становится инструментом измерительной практики.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решения треугольников применяются в топографии, GPS-навигации, архитектуре, строительстве и инженерных расчётах. Если известны базис и измеренные углы, можно находить недоступные расстояния — например, ширину реки или высоту объекта.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метода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метод выбрать в задаче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какие элементы треугольника заданы в условии: углы, стороны и их взаимное положение.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проверяют сумму углов: она обязана равняться 180°. Даже небольшая арифметическая ошибка или неточное округление обычно сразу проявляются в этом условии.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убеждаются, что все стороны получились положительными, а рассчитанные углы — реальными. Если где-то получается «невозможное» значение, значит нарушено соответствие тригонометрических функций реальной геометрии.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также сопоставить порядок: большему углу должна соответствовать большая сторона. Этот сравнительный контроль помогает отловить ситуацию, когда формула применена верно, но перепутаны обозначения a, b, c или A, B, C.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опирается на измерения, учитывают погрешность исходных данных и допускают небольшие расхождения. Ещё один надёжный шаг — проверить результат, вычислив величину другим способом (например, через синусы и косинусы).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правильности ответа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треугольников связывает свойства сторон и углов с тригонометрическими функциями. Теоремы синусов и косинусов позволяют находить неизвестные элементы почти во всех школьных задачах, а важные проверки обеспечивают точность и надёжность вычислений, особенно в 11 классе.
</a:t>
            </a:r>
            <a:endParaRPr lang="en-US" sz="1782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треугольников — базовая основа геометрии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2026-05-14T05:32:36Z</dcterms:created>
  <dcterms:modified xsi:type="dcterms:W3CDTF">2026-05-14T05:32:36Z</dcterms:modified>
</cp:coreProperties>
</file>