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Двусложные и трёхсложные стихотворные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 складывается из ударений и пауз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стихотворный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услышать ритм стихотворения, понять его интонацию и настроение. На уроках литературы он связывает рифму, строфу и звучание строки, а также учит внимательно слышать ударения.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Слоговая группа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— это повторяющееся сочетание слогов в строке. В ней ударный слог выделяется сильнее, а безударные звучат слабее.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Два или три слога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стопе два слога, размер называется двусложным. Если три — трёхсложным. От этого зависит общий рисунок стиха.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Ритм строки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стопы повторяются одинаково, возникает ритм. По этому ритму можно определить стихотворный размер и услышать его характер.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стопа и как она строится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Ямб: ударение на втором слоге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строится по схеме ˘ —: сначала идёт безударный слог, затем ударный. Такой ритм воспринимается как плавный и естественный.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часто звучит спокойно, но при этом может придавать строке торжественность. Он хорошо подходит для выразительной и ясной речи в стихах.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ямб часто встречается у А. С. Пушкина. Его строки легко читать вслух, потому что ударение как будто «падает» на конец стопы.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создаёт ощущение движения, чёткости и энергии, поэтому хорей часто звучит как песенка или считалка.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слог открывает каждую стопу и делает ритм бодрым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 для 6 класса; схема стихотворного размера.
</a:t>
            </a:r>
            <a:endParaRPr lang="en-US" sz="3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и хорей: в чём разница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ударения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ямба ударение стоит на втором слоге стопы, а у хорея — на первом. Именно это главное различие помогает быстро их различать на слух.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обычно кажется более ровным и спокойным. Хорей звучит энергичнее и резче, поэтому в строке он сильнее ощущается как движение вперёд.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звучат двусложные размеры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схемы состоят из двух слогов, но различаются местом ударения и общим впечатлением от строки.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ямб звучит более плавно и торжественно, а хорей — более энергично и напевно.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оценки по материалам школьного разбора стихотворных размеров.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Дактиль: трёхсложный размер с ударением на первом слоге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Дактиль строится по схеме — ˘ ˘. Сильный первый слог задаёт начало, а затем ритм постепенно смягчается и замедляется.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рисунка дактиль звучит протяжно, мягко и спокойно. Он часто подходит для описания природы, движения воды или медленного пути.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дактиль удобно так: сначала удар, потом два более тихих слога. Это помогает сразу отличить его от двусложных размеров.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Амфибрахий: ударение в середине стопы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˘ — ˘ делает строку уравновешенной. Ударение в середине стопы создаёт спокойное и плавное звучание.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движения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Амфибрахий часто подходит для стихов о дороге, море и дожде. В таких темах мягкий ритм помогает передать непрерывное движение.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размер не звучит резко. Он помогает строить строки, в которых важны плавность, ясность и спокойное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Анапест: ударение на третьем слоге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Два лёгких шага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˘ ˘ — начинается с двух безударных слогов. Они создают ощущение подготовки, будто строка набирает скорость.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Сильный подъём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на третьем слоге делает ритм энергичным и стремительным. Поэтому анапест часто звучит бодро и радостно.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вперёд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размер легко узнаётся по ощущению разгона в строке. Он хорошо передаёт движение, подъём сил и стремление к цели.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стихотворный размер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ударения в нескольких строках, повторяющийся рисунок и место ударения в стопе.
</a:t>
            </a:r>
            <a:endParaRPr lang="en-US" sz="120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стихотворные размеры и их признаки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схеме и числу слогов в стопе можно отличить пять основных размеров и понять их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размерами связано с местом ударения в стопе.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стихотворных размеров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размер помогает передавать настроение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Анапест звучит стремительно и бодро: два безударных слога как будто разгоняют строку, усиливая впечатление движения, подъёма и устремлённости вперёд.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Дактиль и амфибрахий смягчают интонацию: первый размер звучит протяжно, второй — уравновешенно, поэтому они хорошо передают плавность, описание и спокойный ход мысли.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Хорей воспринимается более живо и напевно: сильный первый слог придаёт речи движение, энергию и немного игровое, песенное звучание.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чаще создаёт ощущение спокойствия и торжественности: строка звучит ровно и естественно, поэтому подходит для серьёзных и приподнятых интонаций.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9429" y="287475"/>
            <a:ext cx="4003191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рифма — это не одно и то же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определяет, как в строке чередуются ударные и безударные слоги, а рифма связана только с созвучием концов строк. Эти признаки помогают анализировать стих по-разному.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может иметь одинаковую рифмовку, но разный размер, а иногда рифмы вовсе нет. На схеме удобно показывать и окончания строк, и ударения внутри них.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размера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только слоги: без ударений невозможно понять ритм строки и отличить ямб от хорея или дактиль от анапеста.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делать вывод по одной строке. Размер надёжнее определяется, когда видно повторение одинаковой схемы в нескольких строках подряд.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встречаются отклонения от обычного ритма, поэтому важно искать не случайные сбои, а общий рисунок, который повторяется в 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размеры чаще встречаются в школьных примерах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условное распределение размеров в учебных текстах и помогает увидеть, какие ритмы чаще используются на уроках.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Двусложные размеры встречаются немного чаще, поэтому ямб и хорей особенно важно уметь распознавать.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для учебных примеров, без даты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91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98518"/>
            <a:ext cx="376800" cy="3349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98518"/>
            <a:ext cx="376800" cy="3349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узнавания размеров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«весна пришла» помогает услышать ударение на втором слоге и почувствовать плавное, естественное движение строки.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Хорей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«солнышко встаёт» сильный первый слог делает ритм более бодрым, чётким и похожим на звонкую речевую интонацию.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Дактиль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«солнечный день» удобно для запоминания: ударение в начале создаёт мягкое, протяжное звучание с постепенным ослаблением.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Амфибрахий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«над тихой рекой» показывает ударение в середине, из-за чего ритм кажется ровным, спокойным и мягко текущим.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Анапест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 дороге домой» помогают уловить разгон перед ударением: строка звучит быстрее и передаёт движение вперёд.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строки к названию стихотворного размера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анализа: ударения в строке, число слогов в стопе и место ударения в повторяющейся схеме.
</a:t>
            </a:r>
            <a:endParaRPr lang="en-US" sz="132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09032"/>
            <a:ext cx="4332300" cy="2070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таблица: размеры, схемы и звучание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сопоставить схему каждого размера с его звучанием и быстрее запомнить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 одинаковом числе слогов размеры различаются прежде всего местом ударения и общим ритмом.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стихотворных размеров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стихотворных размерах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Запомните: ямб и хорей относятся к двусложным размерам, а дактиль, амфибрахий и анапест — к трёхсложным. Их легче узнавать по ударению и повторяющемуся ритму строки.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2026-05-18T19:04:43Z</dcterms:created>
  <dcterms:modified xsi:type="dcterms:W3CDTF">2026-05-18T19:04:43Z</dcterms:modified>
</cp:coreProperties>
</file>