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вокруг нас: что это за вещества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из чего состоят соли и почему они так важны.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 привычной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встречаем соли в кухне, в природе и даже в собственном организме. Они могут быть частью минералов, растворов и продуктов, а их свойства помогают и человеку, и природе.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солей и их формулы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соли показывает, какие ионы образуют вещество: обычно это катион металла и кислотный остаток. Именно их сочетание определяет состав соли и ее название.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формул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распространенным формулам относятся NaCl, CaCO3, KNO3 и CuSO4. По записи сразу видно, какие элементы входят в состав, а также можно сравнить разные соли между собой.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 уравновешен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в соли соединяются так, чтобы общий заряд был равен нулю. Поэтому соль как вещество не имеет заряда, хотя внутри нее есть положительные и отрицательные ионы.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читают названия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солей часто строят от кислотного остатка и металла: хлорид натрия, карбонат кальция, нитрат калия. Такой способ помогает понять состав вещества без сложных объяснений.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3369" y="515450"/>
            <a:ext cx="206946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 солей в природе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соли образуют кристаллы с четкими гранями и повторяющейся формой. Это связано с тем, как частицы располагаются внутри вещества и как оно растет из раствора.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окраска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бывают не только белыми или прозрачными. Например, галит обычно бесцветный или белый, гипс — белый, а малахит узнают по зеленому цвету и красивому рисунку.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как соли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природные минералы на самом деле являются солями. Поэтому кристаллы, найденные в природе, помогают увидеть, что соли — не только пищевой продукт, но и важная часть земной коры.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соли в жизни и природе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входят в состав многих привычных вещей: от кухни до природы и медицины.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заметны пищевая соль и минералы, но соли нужны и в воде, и в хозяйстве, и в сельском хозяйстве.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«Соли»; распределение долей носит иллюстративный характер, 2025.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Твердое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солей при обычных условиях — твердые кристаллические вещества. Их частицы расположены упорядоченно, поэтому многие соли выглядят как зернистые или блестящие кристаллы.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соли легко крошатся и ломаются, если на них надавить. Это связано с особенностями их кристаллического строения, при котором слои частиц могут смещаться и разрушать кристалл.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температура плавления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часто плавятся только при сильном нагревании. Например, поваренная соль плавится примерно при 801 °C, поэтому в обычной жизни она остается твердым веществом.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растворимость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соли одинаково растворяются в воде. Одни образуют прозрачные растворы, другие растворяются очень слабо или почти совсем не растворяются, что важно для их применения.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свойства солей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солей и их свойства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внешний вид, растворимость и использование связаны со строением разных солей.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похожие по виду соли могут сильно различаться по растворимости и назначению, поэтому свойства всегда нужно рассматривать вместе с составом.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солей из школьного курса химии.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соли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пути образования солей в школьном курсе химии.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8125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93988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71544" y="1387800"/>
            <a:ext cx="301388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 живых организмах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 и калия помогают поддерживать правильное распределение воды в организме. Это важно для клеток, тканей и общего самочувствия.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мышц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Натрий, калий и магний участвуют в передаче сигналов, от которых зависят сокращение мышц и движение. Без них работа организма нарушается.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ионы нужны для проведения нервных сигналов. Благодаря этому человек может быстро реагировать, учиться и выполнять точные движения.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 зубы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необходим для прочности костей и зубов. Он входит в состав тканей, которые должны быть одновременно твердыми и устойчивыми к нагрузке.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связано с переносом кислорода в крови, а нехватка или избыток солей может ухудшать работу органов. Поэтому минеральный баланс нужно поддерживать.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и здоровье: почему важна мера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нужна организму, но ее количество зависит от рациона, возраста и общего состояния здоровья.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благоприятен умеренный уровень: он поддерживает работу организма, тогда как избыток повышает нагрузку на сердце и почки.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«Соль и здоровье»; значения условные, 2025.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кухне хлорид натрия кажется самым обычным веществом: его добавляют в суп, тесто и салаты. Но даже маленькая щепотка меняет вкус блюда и помогает организму получать нужное количество натрия. Поэтому соль стала не только приправой, но и важной частью повседневной жизни.
</a:t>
            </a:r>
            <a:endParaRPr lang="en-US" sz="813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Солонка на кухонном столе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банках с заготовками соль помогает сохранить огурцы, помидоры и грибы дольше свежими. Она замедляет развитие многих микроорганизмов и делает продукты устойчивее при хранении. Так один и тот же порошок служит и для вкуса, и для консервации домашних запасов.
</a:t>
            </a:r>
            <a:endParaRPr lang="en-US" sz="849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на зиму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медицине используют солевые растворы, которые помогают промывать и увлажнять ткани. Зимой солью обрабатывают дороги и тротуары, чтобы уменьшить обледенение. На иллюстрации легко показать солонку, банку с консервами и зимнюю улицу — три разных применения одного вещества.
</a:t>
            </a:r>
            <a:endParaRPr lang="en-US" sz="825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вне кухни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Поваренная соль и ее применение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 сельском хозяйстве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мера
</a:t>
            </a:r>
            <a:pPr algn="l" indent="0" marL="0">
              <a:lnSpc>
                <a:spcPct val="100000"/>
              </a:lnSpc>
              <a:buNone/>
            </a:pPr>
            <a:r>
              <a:rPr lang="en-US" sz="6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удобрений вреден: лишние соли могут попасть в почву и водоёмы. Поэтому их вносят строго по норме, чтобы помочь растениям и не навредить природе.
</a:t>
            </a:r>
            <a:endParaRPr lang="en-US" sz="1126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калия, фосфаты и нитраты входят в состав удобрений и снабжают растения нужными элементами. Они помогают листьям расти быстрее и делают урожай более крепким.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корней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Калийные соли поддерживают образование сильной корневой системы. Благодаря этому растение лучше удерживается в почве и успешнее поглощает воду вместе с растворёнными веществами.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Цветение и плоды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Фосфаты особенно важны в период цветения и формирования плодов. Они участвуют в развитии семян, поэтому урожай становится более полноценным и зрелым.
</a:t>
            </a:r>
            <a:endParaRPr lang="en-US" sz="107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198846"/>
            <a:ext cx="3812100" cy="12165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 природе и технике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соли встречаются и в минералах, и в практических материалах, которые человек использует каждый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важны не только как вещества, но и как природные минералы, сырьё для строительства и источник полезных материалов.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химии; природные минералы и их бытовое значение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соли бывают полезными и опасными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Нужные организму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соли входят в состав крови, костей и клеток. В небольших количествах они поддерживают работу мышц, нервов и обмен веществ, поэтому без них жизнь невозможна.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меди и свинца требуют особой осторожности, потому что могут быть ядовитыми или вредными при попадании в организм. Такие вещества нельзя пробовать и нужно хранить отдельно.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 правильном использовании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6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соли широко применяются в медицине, строительстве и пищевой промышленности. Их ценность зависит от точной дозировки, чистоты вещества и соблюдения правил работы.
</a:t>
            </a:r>
            <a:endParaRPr lang="en-US" sz="1198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443475"/>
            <a:ext cx="18189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соли могут навредить, если их слишком много или если использовать их не по назначению. Поэтому любое вещество нужно рассматривать и как помощника, и как потенциальный источник риска.
</a:t>
            </a:r>
            <a:endParaRPr lang="en-US" sz="12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солей в воде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Растворимость определяют не только название вещества, но и его состав, строение кристаллов и взаимодействие с водой.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NaCl растворяется хорошо, CaCO3 — слабо, а AgCl почти не растворяется; значит, состав соли сильно влияет на поведение в воде.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данные для сравнения растворимости солей; условная шкала для наглядности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соль в реакции обмена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типичным реакциям обмена между растворами солей и признакам их завершения.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46315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как ценность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Поваренная соль долго считалась очень важным товаром: её берегли, перевозили на большие расстояния и обменивали на другие продукты. Без неё трудно было сохранять запасы еды.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6722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 морской воде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вода содержит множество растворённых солей, поэтому она имеет солёный вкус. Среди них особенно заметны соединения натрия, магния и калия, которые постоянно попадают в океан из пород.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8135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Мёртвое море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Мёртвом море солёность очень высокая, поэтому плотность воды больше, чем у обычных водоёмов. Из-за этого человеку легче держаться на поверхности и сложнее утонуть.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 солях
</a:t>
            </a:r>
            <a:endParaRPr lang="en-US" sz="2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безопасной работы с солями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 вещество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опытом нужно узнать название соли и её свойства. Если вещество неизвестно, нельзя полагаться на внешний вид, потому что многие порошки похожи друг на друга.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пробуй на вкус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брать соли в рот или вдыхать их пыль. Даже небольшое количество незнакомого вещества может вызвать раздражение, поэтому работать нужно только аккуратно и спокойно.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 защиту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опытов подходят перчатки, а при необходимости и защитные очки. Они помогают избежать попадания раствора на кожу и в глаза, особенно при работе с реактивами.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Убери рабочее место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опыта руки моют водой с мылом, а пробирки и банки возвращают на место. Чистое рабочее место снижает риск ошибок и делает урок безопаснее для всех.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самых известных солей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распространённые соли и где каждая из них используется.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класс веществ может иметь разные свойства и назначение: одни соли едят, другие используют в строительстве, опытах и сельском хозяйстве.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химии; общие сведения о распространённых солях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 вокруг нас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Соли — это не просто знакомая поваренная добавка, а большая группа веществ, которые встречаются в природе, нужны организмам и широко используются человеком. Их роль определяется составом, количеством и правильным применением.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2026-05-29T07:45:16Z</dcterms:created>
  <dcterms:modified xsi:type="dcterms:W3CDTF">2026-05-29T07:45:16Z</dcterms:modified>
</cp:coreProperties>
</file>