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А.И. Солженицын: жизнь, творчество и документы эпохи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писателя от фронта и лагеря к мировому признанию.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в историческом контексте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Солженицына связана с войной, репрессиями и литературой, ставшей формой свидетельства о XX веке.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детство и первые интересы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писателя умер до его рождения, поэтому главным опорным человеком стала мать, Таисия Захаровна Щербак. Ранний опыт приучил его к самостоятельности и внутренней собранности.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 был пространством его школьного и студенческого взросления. Здесь он рано увлёкся чтением, историей и литературой, а также выработал привычку внимательно относиться к слову.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на физико-математическом факультете Ростовского университета, завершённая в 1941 году, развила дисциплину мышления, точность наблюдения и умение строить логичный, доказательный текст.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прошёл войну офицером Красной армии, командовал артиллерийской батареей и был отмечен наградами. Фронт дал ему прямое знание солдатской жизни, риска и постоянной близости смерти.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и приговор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февраля 1945 года его арестовали за письма с критикой Сталина и хода войны. Следствие квалифицировало их как антисоветскую пропаганду, а приговор изменил всю дальнейшую судьбу писателя.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и арест 1945 года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лагеря к мировой известности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биографии, литературной работы и международного признания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56" y="1387800"/>
            <a:ext cx="16743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106" y="13878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350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9994" y="1387800"/>
            <a:ext cx="234413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Лагерный опыт как основа художественной правды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предельной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у Солженицына — это испытание личности, где каждое решение имеет нравственную цену. Через страх, голод и труд он показывает, как сохраняется или разрушается человеческое достоинство.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опирался на собственный опыт, разговоры с заключёнными и внимательное наблюдение за лагерным бытом. Благодаря этому его тексты звучат как художественно осмысленное свидетельство очевидца.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важен не только факт репрессии, но и реакция человека на унижение, произвол и утрату свободы. Именно выбор становится главным критерием внутренней силы.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превращает личную память в общественно значимое высказывание. Лагерный опыт у него не замыкается в автобиографии, а становится основанием исторического разговора о стране.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811369"/>
            <a:ext cx="3812100" cy="210226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документы биографии и творчества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помогают точнее увидеть и судьбу писателя, и исторический контекст его произведений.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Солженицына подтверждается не только воспоминаниями, но и конкретными письменными свидетельствами.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Следственные материалы, публикации и письма А.И. Солженицына, 1945–1974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«Один день Ивана Денисовича» как литературный документ эпохи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стала первым широко известным в СССР произведением о лагере, официально опубликованным в печати. Это сделало лагерную тему предметом общественного разговора, а не только частной памяти.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один день Шухова показаны голод, холод, тяжёлый труд и подчинение лагерному порядку. При этом в центре остаётся не только страдание, но и упорное сохранение человеческого достоинства.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Редакционные материалы «Нового мира» и отклики читателей подтверждают, что текст воспринимался как редкое и смелое свидетельство о действительности советской эпохи.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выросла из писем, воспоминаний, лагерных рассказов, протоколов и личных записей, которые Солженицын собирал много лет. Перед читателем не вымысел в обычном смысле, а масштабная реконструкция репрессивной системы, созданная на основе множества разрозненных голосов.
</a:t>
            </a:r>
            <a:endParaRPr lang="en-US" sz="789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Собранная по крупицам память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книги соединяются судьбы арестованных, следователей, этапированных и заключённых. Благодаря этому репрессии показаны не как абстрактная схема, а как реальный человеческий опыт, пережитый тысячами людей в разных частях страны.
</a:t>
            </a:r>
            <a:endParaRPr lang="en-US" sz="879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тех, кого пытались заставить молчать
</a:t>
            </a:r>
            <a:endParaRPr lang="en-US" sz="1291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с правкой, архивные папки и выписки на карточках помогают представить саму работу автора. По ним видно, как частные свидетельства превращались в цельный текст, где документ и литература действуют вместе.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 как исторический след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«Архипелаг ГУЛАГ»: книга свидетельств
</a:t>
            </a:r>
            <a:endParaRPr lang="en-US" sz="314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публикации, запретов и мирового признания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официальных дат, важны также рукописная работа, редакционная борьба и реакция читателей, которые сопровождали каждую новую публикацию.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резкие колебания статуса автора: от признания к запрету и далее к восстановлению литературного авторитета.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публикаций, наград и запретов А.И. Солженицына, 1950-е — 1980-е годы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дневники и рукописи как исторические источники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к Твардовскому, друзьям и издателям показывают, как Солженицын отстаивал право на правду и одновременно ориентировался в жёстких условиях цензуры.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Дневниковые записи помогают увидеть ход мыслей автора: сомнения, уточнение фактов, поиск точного слова и постоянную внутреннюю самопроверку перед публикацией.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Черновики, правка и машинописные варианты позволяют проследить, как личный опыт и наблюдения постепенно превращались в художественно выстроенный текст.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источники ценны не только для изучения писателя: они раскрывают устройство советской литературной среды, механизм контроля и цену публичного высказывания.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и международный отклик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 году Солженицын получил Нобелевскую премию по литературе, что стало признанием его художественного масштаба и нравственной позиции в мировой культуре.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власти восприняли награду и Нобелевскую речь как политический вызов, усилив давление на писателя и ограничив его возможности печататься на родине.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рубежом его имя стало символом сопротивления тоталитаризму, а сама премия закрепила за ним статус автора, вернувшего в литературу тему исторической правды.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198846"/>
            <a:ext cx="3812100" cy="12165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и их документальная основа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Солженицына объединяет опора на личный опыт и проверенные свидетельства.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разных жанрах писатель сохраняет общий принцип: соединяет живое наблюдение, память и факт, превращая частную историю в историческое свидетельство.
</a:t>
            </a:r>
            <a:endParaRPr lang="en-US" sz="1174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А.И. Солженицына; сопоставление с авторскими документами и свидетельствами эпохи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Высылка, эмиграция и жизнь за границей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лишения советского гражданства в 1974 году Солженицын жил в ФРГ, затем в Швейцарии и США, продолжая писать и выступать о судьбе России.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интервью и публикации эмигрантского периода фиксируют не только обстоятельства жизни, но и его неизменную позицию: критическое отношение к советской системе и ответственность за слово.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документальный метод Солженицына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строился на соединении личного опыта, архивных материалов и литературной обработки фактов.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документального наследия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тексты расширяют лагерную тему и переводят её в разговор о национальной истории и личной ответственности.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тем показывает, что документальное наследие писателя не сводится к одному сюжету: оно соединяет частную судьбу, общественный опыт и исторический взгляд.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Произведения, публицистика и архивные материалы А.И. Солженицына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1994: возвращение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вернулся в Россию после двух десятилетий эмиграции и оказался в центре общественных споров о прошлом, настоящем и будущем страны.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годы: итоговая перспектива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тексты закрепили его главную линию: литература для него оставалась способом говорить о судьбе России, а не только о личной биографии.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годы: новые выступления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публиковал статьи и книги, в которых размышлял о моральных потерях общества, разрушении исторической памяти и ответственности гражданина.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Россию и поздние тексты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700" y="2636459"/>
            <a:ext cx="9197400" cy="26047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6350" y="140850"/>
            <a:ext cx="39513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Архивная ценность наследия Солженицына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67507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черновика к публикации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Рукописи, варианты правки и тетради наблюдений позволяют восстановить путь текста от замысла до окончательной версии. Это особенно важно для понимания авторского метода и саморедактирования.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20432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для истории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редакторская переписка и архивные папки помогают изучать цензуру, литературный процесс и повседневную жизнь писателя. Благодаря им наследие Солженицына становится историческим источником.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в культурной памяти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Солженицына до сих пор вызывает споры, прежде всего из-за его политических взглядов и резких оценок советского и постсоветского опыта.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его документальное наследие признано значимым: оно сделало лагерную тему частью общественной памяти и школьного разговора о XX веке.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показал, что личная судьба может стать общенациональным свидетельством, если за ней стоят проверенные факты, упорство и нравственная позиция автора.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продолжают читать как соединение литературы, истории и архива — как текст о человеке, совести и ответственности государства.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документы помогают понять Солженицына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Следственные материалы, письма, рукописи и публикации показывают Солженицына не только как писателя, но и как свидетеля эпохи. Через документы особенно ясно видна цена правды и сила личного слова.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2026-05-23T12:33:54Z</dcterms:created>
  <dcterms:modified xsi:type="dcterms:W3CDTF">2026-05-23T12:33:54Z</dcterms:modified>
</cp:coreProperties>
</file>