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азбука: первые шаги к самостоятельному чтению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стихи и игра помогают ребёнку полюбить чтение с первого шага.
</a:t>
            </a:r>
            <a:endParaRPr lang="en-US" sz="430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книга подходит первокласснику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тексты, рифма и знакомые образы делают чтение спокойным и посильным. Ребёнок читает небольшими отрывками, быстрее замечает буквы и не теряет интереса, потому что каждый фрагмент сразу даёт понятный результат и маленькое чувство успеха.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и добрый игровой стиль книги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Гамазкова и Е. Григорьева пишут так, что строка звучит почти как считалка. Благодаря ритму ребёнок легче удерживает внимание и увереннее читает вслух, не спотыкаясь на длинных фразах.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юмор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появляются забавные наблюдения и неожиданно точные сравнения. Они не отвлекают от чтения, а делают его живым и доброжелательным, создавая ощущение весёлой игры со словами.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как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особенно выигрывает, когда буквы выглядят не сухими знаками, а маленькими персонажами рядом с животными, предметами и героями стихов. Тогда образ лучше запоминается и помогает читать осмысленно.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 русском алфавите превращаются в маленьких героев, которых легко узнавать и различать
</a:t>
            </a:r>
            <a:endParaRPr lang="en-US" sz="1721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 получает характер и движение, ребёнок быстрее запоминает его форму и звучание.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стих помогает читать без усталости
</a:t>
            </a:r>
            <a:endParaRPr lang="en-US" sz="2868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объём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четверостишие можно прочитать целиком и сразу понять смысл. Ребёнок не утомляется на длинной строке и легче доводит чтение до конца, не теряя уверенности.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подсказывает шаг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размер помогают держать темп и не сбиваться. Даже если слово пока читается медленно, строка ведёт дальше и поддерживает спокойное, ровное чтение вслух.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страха, больше смелости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не пугает объёмом, поэтому первоклассник охотнее пробует читать самостоятельно. Успех приходит быстро, а это особенно важно в самом начале знакомства с книгой.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страница в «Живой азбуке»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букву, звук, образ и короткий текст в одном чтении.
</a:t>
            </a:r>
            <a:endParaRPr lang="en-US" sz="1508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9994" y="1285325"/>
            <a:ext cx="604013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9400" y="1285325"/>
            <a:ext cx="690300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Слышим первый звук слова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внимательно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выделять первый звук в слове и сравнивать его с другими. Это развивает слуховое внимание и помогает точнее различать похожие буквы в чтении и письме.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2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связывается со своим звучанием, поэтому знак перестаёт быть абстрактным. Когда ребёнок слышит звук, ему проще вспомнить нужную букву и назвать её без подсказки.
</a:t>
            </a:r>
            <a:endParaRPr lang="en-US" sz="1425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различия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первых звуков учит замечать, чем одно слово отличается от другого. Такая работа особенно полезна на старте, когда похожие буквы ещё легко перепутать между собой.
</a:t>
            </a:r>
            <a:endParaRPr lang="en-US" sz="14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появляются предметы, которые ребёнок видит каждый день: дом, улица, игрушки и школьные вещи. Благодаря этому новое чтение не кажется чужим или сложным. Знакомые образы сразу подсказывают смысл строки и помогают читать увереннее.
</a:t>
            </a:r>
            <a:endParaRPr lang="en-US" sz="113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улица и привычный мир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весёлые движения и простые действия делают текст близким и понятным. Ребёнок легко узнаёт в книге свой собственный опыт: игру, прогулку, наблюдение за миром вокруг. Такой материал вызывает интерес и мягко втягивает в чтение.
</a:t>
            </a:r>
            <a:endParaRPr lang="en-US" sz="1175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детские радости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 и слова из детской жизни
</a:t>
            </a:r>
            <a:endParaRPr lang="en-US" sz="2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и смешные детали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насмешки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книге тёплый и доброжелательный, поэтому ребёнок не чувствует неловкости. Смешная деталь помогает расслабиться, а не переживать из-за 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строке появляется забавное сравнение или необычное слово, внимание сразу оживает. Такой приём делает чтение похожим на маленькое открытие и удерживает интерес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мелочи превращают чтение в игру, где хочется догадаться, что будет дальше. Ребёнок читает охотнее, потому что текст не давит, а приглашает улыбнуться.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эта азбука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к звукам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учится различать первые звуки слов и увереннее связывает их с буквами. Это помогает не путать похожие знаки и внимательнее слушать собственную речь.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 рифмы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стихотворные строки легко запоминаются, поэтому ребёнок быстрее удерживает текст в памяти. Повтор рифмы поддерживает чтение и делает его более плавным.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произношение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звучит ритмично, легче произносить слова ясно и по порядку. Это полезно для чтения вслух, потому что ребёнок слышит себя и увереннее управляет голосом.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самостоятельность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текста позволяет дочитать до конца без переутомления. Успешный опыт укрепляет уверенность: ребёнок видит, что может справиться сам, и охотнее берёт следующую страницу.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читателя от буквы к строке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чтения в «Живой азбуке»: от узнавания буквы к целой строке и строфе.
</a:t>
            </a:r>
            <a:endParaRPr lang="en-US" sz="146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короткие тексты важны для первоклассника
</a:t>
            </a:r>
            <a:endParaRPr lang="en-US" sz="242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успех
</a:t>
            </a:r>
            <a:pPr algn="ctr" indent="0" marL="0">
              <a:lnSpc>
                <a:spcPct val="100000"/>
              </a:lnSpc>
              <a:buNone/>
            </a:pPr>
            <a:r>
              <a:rPr lang="en-US" sz="96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строк читаются быстро, и ребёнок сразу видит результат своих усилий. Это помогает не теряться и воспринимать чтение как посильную задачу.
</a:t>
            </a:r>
            <a:endParaRPr lang="en-US" sz="966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объём не перегружает память: смысл не распадается, а внимание остаётся на буквах, звуках и ритме. Чтение идёт спокойнее и увереннее.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внимания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продолжать
</a:t>
            </a:r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удачного маленького чтения появляется естественное желание открыть следующую страницу. Так формируется привычка читать дальше без страха и лишнего напряжения.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делает чтение живым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Стихотворные строки легко читать бодро и с улыбкой. Ребёнок пробует разные интонации, а короткий текст позволяет не сбиваться и сохранять уверенный темп.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повторяющиеся звуки подсказывают, где сделать паузу и как продолжить строку. Благодаря этому голос звучит ровнее, а чтение становится выразительнее.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читать по ролям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реплики и игровые образы удобно распределять между читателями. Такой формат делает урок живее и помогает ребёнку говорить не монотонно, а с интересом.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помогает пополнять словарь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встречаются предметы, игрушки, животные и знакомые действия. Ребёнок легко связывает новое слово с тем, что уже видел дома, на улице или в школе.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и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Азбука знакомит не только с названиями предметов, но и с признаками, движениями, маленькими описаниями. Так речь становится точнее и богаче без лишнего усилия.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цепляются за букву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буква сопровождается рядом слов, где её удобно услышать и запомнить. Это помогает расширять словарь естественно, через чтение, а не через заучивание списков.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длинным текстам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знакомые слова встречаются в коротких строках, ребёнок чувствует себя увереннее. Потом ему проще читать более длинные тексты и понимать их содержание.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последовательных шагов помогают ребёнку идти от буквы к строке без спешки и лишнего напряжения.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ступенчатая работа особенно полезна для первых самостоятельных попыток: каждый шаг короткий, понятный и не пугает ребёнка.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чтения в книге «Живая азбука» по описанию презентации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буква может оказаться рядом с котёнком, мячом или школьной тетрадью. Тогда ребёнок не только читает знак, но и сразу связывает его с узнаваемым образом и словом.
</a:t>
            </a:r>
            <a:endParaRPr lang="en-US" sz="158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рядом с героем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забавная подробность в рисунке помогает догадаться о настроении стиха ещё до чтения. Такая подсказка делает страницу понятнее и поддерживает интерес к тексту.
</a:t>
            </a:r>
            <a:endParaRPr lang="en-US" sz="1588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деталь подсказывает смысл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понимать текст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особенно полезна эта книга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кто уже знает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подходит ребёнку, который выучил алфавит, но ещё не чувствует себя уверенно в самостоятельном чтении. Короткие строки помогают сделать первый шаг без перегрузки.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кто путает похожие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буквы часто смешиваются, ритм и повторение звуков помогают внимательнее смотреть на слово и слышать различия. Это поддерживает точность и спокойствие.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Тем, кому нужна практика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тексты удобно читать громко, по одной строке. Ребёнок тренирует произношение, дыхание и интонацию, не уставая от длинного и сложного материала.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использовать книгу на уроке и дома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работа с одной буквой: короткое чтение, поиск знакомых слов и обсуждение смысла.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2848" y="1328100"/>
            <a:ext cx="668728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81694" y="1328100"/>
            <a:ext cx="431437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«Живой азбуки»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учит через игру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строится как маленькое приключение: буква, слово и рифма идут рядом с шуткой и неожиданной деталью. Ребёнок включается в процесс без напряжения.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делает буквы слышимыми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звучные повторы помогают услышать букву в слове и запомнить её не по правилу, а по звучанию. Это особенно полезно на старте чтения.
</a:t>
            </a:r>
            <a:endParaRPr lang="en-US" sz="1338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снимает страх
</a:t>
            </a:r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смешинка на странице делает ошибку не страшной, а обычной частью учебы. Ребёнок охотнее пробует читать снова и не боится остановиться.
</a:t>
            </a:r>
            <a:endParaRPr lang="en-US" sz="13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растёт постепенно
</a:t>
            </a:r>
            <a:pPr algn="ctr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позволяют переходить от одной маленькой победы к другой. Так чтение становится личным достижением, а не трудной обязанностью.
</a:t>
            </a:r>
            <a:endParaRPr lang="en-US" sz="126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с которой хочется читать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«Живая азбука» оставляет после себя не только выученные буквы, но и уверенность, что читать можно спокойно, радостно и самому. Именно с такого опыта начинается любовь к книге.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2026-05-27T13:05:48Z</dcterms:created>
  <dcterms:modified xsi:type="dcterms:W3CDTF">2026-05-27T13:05:48Z</dcterms:modified>
</cp:coreProperties>
</file>